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258" r:id="rId4"/>
    <p:sldId id="326" r:id="rId5"/>
    <p:sldId id="328" r:id="rId6"/>
    <p:sldId id="324" r:id="rId7"/>
    <p:sldId id="329" r:id="rId8"/>
    <p:sldId id="330" r:id="rId9"/>
    <p:sldId id="325" r:id="rId10"/>
    <p:sldId id="327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296" r:id="rId19"/>
    <p:sldId id="299" r:id="rId20"/>
    <p:sldId id="338" r:id="rId21"/>
    <p:sldId id="301" r:id="rId22"/>
    <p:sldId id="302" r:id="rId23"/>
    <p:sldId id="304" r:id="rId24"/>
    <p:sldId id="339" r:id="rId25"/>
    <p:sldId id="306" r:id="rId26"/>
    <p:sldId id="305" r:id="rId27"/>
    <p:sldId id="307" r:id="rId28"/>
    <p:sldId id="308" r:id="rId29"/>
    <p:sldId id="309" r:id="rId30"/>
    <p:sldId id="298" r:id="rId31"/>
    <p:sldId id="340" r:id="rId32"/>
    <p:sldId id="310" r:id="rId33"/>
    <p:sldId id="311" r:id="rId34"/>
    <p:sldId id="314" r:id="rId35"/>
    <p:sldId id="312" r:id="rId36"/>
    <p:sldId id="313" r:id="rId37"/>
    <p:sldId id="315" r:id="rId38"/>
    <p:sldId id="341" r:id="rId39"/>
    <p:sldId id="316" r:id="rId40"/>
    <p:sldId id="321" r:id="rId41"/>
    <p:sldId id="318" r:id="rId42"/>
    <p:sldId id="320" r:id="rId43"/>
    <p:sldId id="319" r:id="rId44"/>
    <p:sldId id="322" r:id="rId4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ben Lykke Sørensen" initials="TLS" lastIdx="1" clrIdx="0">
    <p:extLst>
      <p:ext uri="{19B8F6BF-5375-455C-9EA6-DF929625EA0E}">
        <p15:presenceInfo xmlns:p15="http://schemas.microsoft.com/office/powerpoint/2012/main" userId="S-1-5-21-2124253774-71482904-3017945337-14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09:02:00.83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09:02:00.83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A2242-D6C0-42D9-8503-258D8F0D69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6B9763-01F6-4EDE-8B85-AFB4E2785D75}">
      <dgm:prSet phldrT="[Tekst]"/>
      <dgm:spPr/>
      <dgm:t>
        <a:bodyPr/>
        <a:lstStyle/>
        <a:p>
          <a:r>
            <a:rPr lang="da-DK" dirty="0" smtClean="0"/>
            <a:t>tidlig</a:t>
          </a:r>
          <a:endParaRPr lang="da-DK" dirty="0"/>
        </a:p>
      </dgm:t>
    </dgm:pt>
    <dgm:pt modelId="{D84DCFF0-FD40-43E0-88F6-11B87A2B4DF2}" type="parTrans" cxnId="{4713650C-F462-4048-836D-6E9E29ED49C0}">
      <dgm:prSet/>
      <dgm:spPr/>
      <dgm:t>
        <a:bodyPr/>
        <a:lstStyle/>
        <a:p>
          <a:endParaRPr lang="da-DK"/>
        </a:p>
      </dgm:t>
    </dgm:pt>
    <dgm:pt modelId="{A7A3D3F8-2140-4714-A46A-2BAA2474D74D}" type="sibTrans" cxnId="{4713650C-F462-4048-836D-6E9E29ED49C0}">
      <dgm:prSet/>
      <dgm:spPr/>
      <dgm:t>
        <a:bodyPr/>
        <a:lstStyle/>
        <a:p>
          <a:endParaRPr lang="da-DK"/>
        </a:p>
      </dgm:t>
    </dgm:pt>
    <dgm:pt modelId="{CCD4352F-38C1-4E12-BA07-CD870FE85EEA}">
      <dgm:prSet phldrT="[Tekst]"/>
      <dgm:spPr/>
      <dgm:t>
        <a:bodyPr/>
        <a:lstStyle/>
        <a:p>
          <a:r>
            <a:rPr lang="da-DK" dirty="0" smtClean="0"/>
            <a:t>mellem</a:t>
          </a:r>
          <a:endParaRPr lang="da-DK" dirty="0"/>
        </a:p>
      </dgm:t>
    </dgm:pt>
    <dgm:pt modelId="{A511AA64-0386-43CA-B44D-9C187DC6E450}" type="parTrans" cxnId="{5E2428D4-9A03-417A-AEE7-4619DCE6CC66}">
      <dgm:prSet/>
      <dgm:spPr/>
      <dgm:t>
        <a:bodyPr/>
        <a:lstStyle/>
        <a:p>
          <a:endParaRPr lang="da-DK"/>
        </a:p>
      </dgm:t>
    </dgm:pt>
    <dgm:pt modelId="{76715B0B-F491-4340-A631-40A08F3E9B7C}" type="sibTrans" cxnId="{5E2428D4-9A03-417A-AEE7-4619DCE6CC66}">
      <dgm:prSet/>
      <dgm:spPr/>
      <dgm:t>
        <a:bodyPr/>
        <a:lstStyle/>
        <a:p>
          <a:endParaRPr lang="da-DK"/>
        </a:p>
      </dgm:t>
    </dgm:pt>
    <dgm:pt modelId="{100F6AF2-E0CA-42BE-9F8D-003E7DDD0EFC}">
      <dgm:prSet phldrT="[Tekst]"/>
      <dgm:spPr/>
      <dgm:t>
        <a:bodyPr/>
        <a:lstStyle/>
        <a:p>
          <a:r>
            <a:rPr lang="da-DK" dirty="0" smtClean="0"/>
            <a:t>Sen</a:t>
          </a:r>
        </a:p>
        <a:p>
          <a:r>
            <a:rPr lang="da-DK" dirty="0" smtClean="0"/>
            <a:t>(våd/GA)</a:t>
          </a:r>
          <a:endParaRPr lang="da-DK" dirty="0"/>
        </a:p>
      </dgm:t>
    </dgm:pt>
    <dgm:pt modelId="{8B114FD8-8BBC-4F91-B366-F667FEC97A11}" type="parTrans" cxnId="{C60AF568-7345-4731-A62D-D4380F63357A}">
      <dgm:prSet/>
      <dgm:spPr/>
      <dgm:t>
        <a:bodyPr/>
        <a:lstStyle/>
        <a:p>
          <a:endParaRPr lang="da-DK"/>
        </a:p>
      </dgm:t>
    </dgm:pt>
    <dgm:pt modelId="{1002DC86-2266-4118-A4DE-75ED085EA2C0}" type="sibTrans" cxnId="{C60AF568-7345-4731-A62D-D4380F63357A}">
      <dgm:prSet/>
      <dgm:spPr/>
      <dgm:t>
        <a:bodyPr/>
        <a:lstStyle/>
        <a:p>
          <a:endParaRPr lang="da-DK"/>
        </a:p>
      </dgm:t>
    </dgm:pt>
    <dgm:pt modelId="{475E12EF-5C67-4517-9C82-8F46DE595A88}" type="pres">
      <dgm:prSet presAssocID="{FF5A2242-D6C0-42D9-8503-258D8F0D6939}" presName="CompostProcess" presStyleCnt="0">
        <dgm:presLayoutVars>
          <dgm:dir/>
          <dgm:resizeHandles val="exact"/>
        </dgm:presLayoutVars>
      </dgm:prSet>
      <dgm:spPr/>
    </dgm:pt>
    <dgm:pt modelId="{AAF3241B-ED48-47E3-88B7-502F533A5E9E}" type="pres">
      <dgm:prSet presAssocID="{FF5A2242-D6C0-42D9-8503-258D8F0D6939}" presName="arrow" presStyleLbl="bgShp" presStyleIdx="0" presStyleCnt="1"/>
      <dgm:spPr/>
    </dgm:pt>
    <dgm:pt modelId="{0EACDDAB-5E64-4940-AB76-288D996D4A98}" type="pres">
      <dgm:prSet presAssocID="{FF5A2242-D6C0-42D9-8503-258D8F0D6939}" presName="linearProcess" presStyleCnt="0"/>
      <dgm:spPr/>
    </dgm:pt>
    <dgm:pt modelId="{E29C8EEA-269E-4625-8B33-D94600B76373}" type="pres">
      <dgm:prSet presAssocID="{9F6B9763-01F6-4EDE-8B85-AFB4E2785D75}" presName="textNode" presStyleLbl="node1" presStyleIdx="0" presStyleCnt="3">
        <dgm:presLayoutVars>
          <dgm:bulletEnabled val="1"/>
        </dgm:presLayoutVars>
      </dgm:prSet>
      <dgm:spPr/>
    </dgm:pt>
    <dgm:pt modelId="{200FD944-66B6-41DE-A29C-36EDB9CDA146}" type="pres">
      <dgm:prSet presAssocID="{A7A3D3F8-2140-4714-A46A-2BAA2474D74D}" presName="sibTrans" presStyleCnt="0"/>
      <dgm:spPr/>
    </dgm:pt>
    <dgm:pt modelId="{41F0E575-BF23-4401-8B81-B6F9018D5316}" type="pres">
      <dgm:prSet presAssocID="{CCD4352F-38C1-4E12-BA07-CD870FE85EEA}" presName="textNode" presStyleLbl="node1" presStyleIdx="1" presStyleCnt="3">
        <dgm:presLayoutVars>
          <dgm:bulletEnabled val="1"/>
        </dgm:presLayoutVars>
      </dgm:prSet>
      <dgm:spPr/>
    </dgm:pt>
    <dgm:pt modelId="{C3062F76-4828-43D0-A2D2-8D268765A938}" type="pres">
      <dgm:prSet presAssocID="{76715B0B-F491-4340-A631-40A08F3E9B7C}" presName="sibTrans" presStyleCnt="0"/>
      <dgm:spPr/>
    </dgm:pt>
    <dgm:pt modelId="{AEC6E437-1C77-4DC8-8F96-08F442BF2388}" type="pres">
      <dgm:prSet presAssocID="{100F6AF2-E0CA-42BE-9F8D-003E7DDD0EF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16CD8C-C4E6-41B4-A385-FEEE855783EA}" type="presOf" srcId="{9F6B9763-01F6-4EDE-8B85-AFB4E2785D75}" destId="{E29C8EEA-269E-4625-8B33-D94600B76373}" srcOrd="0" destOrd="0" presId="urn:microsoft.com/office/officeart/2005/8/layout/hProcess9"/>
    <dgm:cxn modelId="{5E2428D4-9A03-417A-AEE7-4619DCE6CC66}" srcId="{FF5A2242-D6C0-42D9-8503-258D8F0D6939}" destId="{CCD4352F-38C1-4E12-BA07-CD870FE85EEA}" srcOrd="1" destOrd="0" parTransId="{A511AA64-0386-43CA-B44D-9C187DC6E450}" sibTransId="{76715B0B-F491-4340-A631-40A08F3E9B7C}"/>
    <dgm:cxn modelId="{4713650C-F462-4048-836D-6E9E29ED49C0}" srcId="{FF5A2242-D6C0-42D9-8503-258D8F0D6939}" destId="{9F6B9763-01F6-4EDE-8B85-AFB4E2785D75}" srcOrd="0" destOrd="0" parTransId="{D84DCFF0-FD40-43E0-88F6-11B87A2B4DF2}" sibTransId="{A7A3D3F8-2140-4714-A46A-2BAA2474D74D}"/>
    <dgm:cxn modelId="{C60AF568-7345-4731-A62D-D4380F63357A}" srcId="{FF5A2242-D6C0-42D9-8503-258D8F0D6939}" destId="{100F6AF2-E0CA-42BE-9F8D-003E7DDD0EFC}" srcOrd="2" destOrd="0" parTransId="{8B114FD8-8BBC-4F91-B366-F667FEC97A11}" sibTransId="{1002DC86-2266-4118-A4DE-75ED085EA2C0}"/>
    <dgm:cxn modelId="{CCD962A4-DA86-46F7-BB55-388D04C7EAF8}" type="presOf" srcId="{FF5A2242-D6C0-42D9-8503-258D8F0D6939}" destId="{475E12EF-5C67-4517-9C82-8F46DE595A88}" srcOrd="0" destOrd="0" presId="urn:microsoft.com/office/officeart/2005/8/layout/hProcess9"/>
    <dgm:cxn modelId="{55119BB5-8630-47E9-817A-DEF857617BFE}" type="presOf" srcId="{CCD4352F-38C1-4E12-BA07-CD870FE85EEA}" destId="{41F0E575-BF23-4401-8B81-B6F9018D5316}" srcOrd="0" destOrd="0" presId="urn:microsoft.com/office/officeart/2005/8/layout/hProcess9"/>
    <dgm:cxn modelId="{A164BE26-0712-4A31-AE4B-5CDC58585048}" type="presOf" srcId="{100F6AF2-E0CA-42BE-9F8D-003E7DDD0EFC}" destId="{AEC6E437-1C77-4DC8-8F96-08F442BF2388}" srcOrd="0" destOrd="0" presId="urn:microsoft.com/office/officeart/2005/8/layout/hProcess9"/>
    <dgm:cxn modelId="{45E06FA8-C1BF-4B74-97C3-17ED95443ACB}" type="presParOf" srcId="{475E12EF-5C67-4517-9C82-8F46DE595A88}" destId="{AAF3241B-ED48-47E3-88B7-502F533A5E9E}" srcOrd="0" destOrd="0" presId="urn:microsoft.com/office/officeart/2005/8/layout/hProcess9"/>
    <dgm:cxn modelId="{F38712CB-C2B5-487F-93C6-DBA62C918DB7}" type="presParOf" srcId="{475E12EF-5C67-4517-9C82-8F46DE595A88}" destId="{0EACDDAB-5E64-4940-AB76-288D996D4A98}" srcOrd="1" destOrd="0" presId="urn:microsoft.com/office/officeart/2005/8/layout/hProcess9"/>
    <dgm:cxn modelId="{27387888-0D7F-41E5-A2A3-E25FFD45D282}" type="presParOf" srcId="{0EACDDAB-5E64-4940-AB76-288D996D4A98}" destId="{E29C8EEA-269E-4625-8B33-D94600B76373}" srcOrd="0" destOrd="0" presId="urn:microsoft.com/office/officeart/2005/8/layout/hProcess9"/>
    <dgm:cxn modelId="{F5A76499-9131-448B-9BCD-88199A43682F}" type="presParOf" srcId="{0EACDDAB-5E64-4940-AB76-288D996D4A98}" destId="{200FD944-66B6-41DE-A29C-36EDB9CDA146}" srcOrd="1" destOrd="0" presId="urn:microsoft.com/office/officeart/2005/8/layout/hProcess9"/>
    <dgm:cxn modelId="{FA6A41A9-C07A-4679-9CFF-97C584145C2D}" type="presParOf" srcId="{0EACDDAB-5E64-4940-AB76-288D996D4A98}" destId="{41F0E575-BF23-4401-8B81-B6F9018D5316}" srcOrd="2" destOrd="0" presId="urn:microsoft.com/office/officeart/2005/8/layout/hProcess9"/>
    <dgm:cxn modelId="{60998C85-C1DF-4A32-B36E-D4B4BE3D8591}" type="presParOf" srcId="{0EACDDAB-5E64-4940-AB76-288D996D4A98}" destId="{C3062F76-4828-43D0-A2D2-8D268765A938}" srcOrd="3" destOrd="0" presId="urn:microsoft.com/office/officeart/2005/8/layout/hProcess9"/>
    <dgm:cxn modelId="{DBEE98F3-6CDB-46B8-803E-7F26EB631FCD}" type="presParOf" srcId="{0EACDDAB-5E64-4940-AB76-288D996D4A98}" destId="{AEC6E437-1C77-4DC8-8F96-08F442BF23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A2242-D6C0-42D9-8503-258D8F0D69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F6B9763-01F6-4EDE-8B85-AFB4E2785D75}">
      <dgm:prSet phldrT="[Tekst]"/>
      <dgm:spPr/>
      <dgm:t>
        <a:bodyPr/>
        <a:lstStyle/>
        <a:p>
          <a:r>
            <a:rPr lang="da-DK" dirty="0" smtClean="0"/>
            <a:t>tidlig</a:t>
          </a:r>
          <a:endParaRPr lang="da-DK" dirty="0"/>
        </a:p>
      </dgm:t>
    </dgm:pt>
    <dgm:pt modelId="{D84DCFF0-FD40-43E0-88F6-11B87A2B4DF2}" type="parTrans" cxnId="{4713650C-F462-4048-836D-6E9E29ED49C0}">
      <dgm:prSet/>
      <dgm:spPr/>
      <dgm:t>
        <a:bodyPr/>
        <a:lstStyle/>
        <a:p>
          <a:endParaRPr lang="da-DK"/>
        </a:p>
      </dgm:t>
    </dgm:pt>
    <dgm:pt modelId="{A7A3D3F8-2140-4714-A46A-2BAA2474D74D}" type="sibTrans" cxnId="{4713650C-F462-4048-836D-6E9E29ED49C0}">
      <dgm:prSet/>
      <dgm:spPr/>
      <dgm:t>
        <a:bodyPr/>
        <a:lstStyle/>
        <a:p>
          <a:endParaRPr lang="da-DK"/>
        </a:p>
      </dgm:t>
    </dgm:pt>
    <dgm:pt modelId="{CCD4352F-38C1-4E12-BA07-CD870FE85EEA}">
      <dgm:prSet phldrT="[Tekst]"/>
      <dgm:spPr/>
      <dgm:t>
        <a:bodyPr/>
        <a:lstStyle/>
        <a:p>
          <a:r>
            <a:rPr lang="da-DK" dirty="0" smtClean="0"/>
            <a:t>mellem</a:t>
          </a:r>
          <a:endParaRPr lang="da-DK" dirty="0"/>
        </a:p>
      </dgm:t>
    </dgm:pt>
    <dgm:pt modelId="{A511AA64-0386-43CA-B44D-9C187DC6E450}" type="parTrans" cxnId="{5E2428D4-9A03-417A-AEE7-4619DCE6CC66}">
      <dgm:prSet/>
      <dgm:spPr/>
      <dgm:t>
        <a:bodyPr/>
        <a:lstStyle/>
        <a:p>
          <a:endParaRPr lang="da-DK"/>
        </a:p>
      </dgm:t>
    </dgm:pt>
    <dgm:pt modelId="{76715B0B-F491-4340-A631-40A08F3E9B7C}" type="sibTrans" cxnId="{5E2428D4-9A03-417A-AEE7-4619DCE6CC66}">
      <dgm:prSet/>
      <dgm:spPr/>
      <dgm:t>
        <a:bodyPr/>
        <a:lstStyle/>
        <a:p>
          <a:endParaRPr lang="da-DK"/>
        </a:p>
      </dgm:t>
    </dgm:pt>
    <dgm:pt modelId="{100F6AF2-E0CA-42BE-9F8D-003E7DDD0EFC}">
      <dgm:prSet phldrT="[Tekst]"/>
      <dgm:spPr/>
      <dgm:t>
        <a:bodyPr/>
        <a:lstStyle/>
        <a:p>
          <a:r>
            <a:rPr lang="da-DK" dirty="0" smtClean="0"/>
            <a:t>Sen</a:t>
          </a:r>
        </a:p>
        <a:p>
          <a:r>
            <a:rPr lang="da-DK" dirty="0" smtClean="0"/>
            <a:t>(våd/GA)</a:t>
          </a:r>
          <a:endParaRPr lang="da-DK" dirty="0"/>
        </a:p>
      </dgm:t>
    </dgm:pt>
    <dgm:pt modelId="{8B114FD8-8BBC-4F91-B366-F667FEC97A11}" type="parTrans" cxnId="{C60AF568-7345-4731-A62D-D4380F63357A}">
      <dgm:prSet/>
      <dgm:spPr/>
      <dgm:t>
        <a:bodyPr/>
        <a:lstStyle/>
        <a:p>
          <a:endParaRPr lang="da-DK"/>
        </a:p>
      </dgm:t>
    </dgm:pt>
    <dgm:pt modelId="{1002DC86-2266-4118-A4DE-75ED085EA2C0}" type="sibTrans" cxnId="{C60AF568-7345-4731-A62D-D4380F63357A}">
      <dgm:prSet/>
      <dgm:spPr/>
      <dgm:t>
        <a:bodyPr/>
        <a:lstStyle/>
        <a:p>
          <a:endParaRPr lang="da-DK"/>
        </a:p>
      </dgm:t>
    </dgm:pt>
    <dgm:pt modelId="{475E12EF-5C67-4517-9C82-8F46DE595A88}" type="pres">
      <dgm:prSet presAssocID="{FF5A2242-D6C0-42D9-8503-258D8F0D6939}" presName="CompostProcess" presStyleCnt="0">
        <dgm:presLayoutVars>
          <dgm:dir/>
          <dgm:resizeHandles val="exact"/>
        </dgm:presLayoutVars>
      </dgm:prSet>
      <dgm:spPr/>
    </dgm:pt>
    <dgm:pt modelId="{AAF3241B-ED48-47E3-88B7-502F533A5E9E}" type="pres">
      <dgm:prSet presAssocID="{FF5A2242-D6C0-42D9-8503-258D8F0D6939}" presName="arrow" presStyleLbl="bgShp" presStyleIdx="0" presStyleCnt="1" custLinFactNeighborY="-625"/>
      <dgm:spPr/>
    </dgm:pt>
    <dgm:pt modelId="{0EACDDAB-5E64-4940-AB76-288D996D4A98}" type="pres">
      <dgm:prSet presAssocID="{FF5A2242-D6C0-42D9-8503-258D8F0D6939}" presName="linearProcess" presStyleCnt="0"/>
      <dgm:spPr/>
    </dgm:pt>
    <dgm:pt modelId="{E29C8EEA-269E-4625-8B33-D94600B76373}" type="pres">
      <dgm:prSet presAssocID="{9F6B9763-01F6-4EDE-8B85-AFB4E2785D75}" presName="textNode" presStyleLbl="node1" presStyleIdx="0" presStyleCnt="3">
        <dgm:presLayoutVars>
          <dgm:bulletEnabled val="1"/>
        </dgm:presLayoutVars>
      </dgm:prSet>
      <dgm:spPr/>
    </dgm:pt>
    <dgm:pt modelId="{200FD944-66B6-41DE-A29C-36EDB9CDA146}" type="pres">
      <dgm:prSet presAssocID="{A7A3D3F8-2140-4714-A46A-2BAA2474D74D}" presName="sibTrans" presStyleCnt="0"/>
      <dgm:spPr/>
    </dgm:pt>
    <dgm:pt modelId="{41F0E575-BF23-4401-8B81-B6F9018D5316}" type="pres">
      <dgm:prSet presAssocID="{CCD4352F-38C1-4E12-BA07-CD870FE85EEA}" presName="textNode" presStyleLbl="node1" presStyleIdx="1" presStyleCnt="3">
        <dgm:presLayoutVars>
          <dgm:bulletEnabled val="1"/>
        </dgm:presLayoutVars>
      </dgm:prSet>
      <dgm:spPr/>
    </dgm:pt>
    <dgm:pt modelId="{C3062F76-4828-43D0-A2D2-8D268765A938}" type="pres">
      <dgm:prSet presAssocID="{76715B0B-F491-4340-A631-40A08F3E9B7C}" presName="sibTrans" presStyleCnt="0"/>
      <dgm:spPr/>
    </dgm:pt>
    <dgm:pt modelId="{AEC6E437-1C77-4DC8-8F96-08F442BF2388}" type="pres">
      <dgm:prSet presAssocID="{100F6AF2-E0CA-42BE-9F8D-003E7DDD0EF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95ECCE0-4FB5-4B7C-A0ED-9A1B8F7E94FF}" type="presOf" srcId="{9F6B9763-01F6-4EDE-8B85-AFB4E2785D75}" destId="{E29C8EEA-269E-4625-8B33-D94600B76373}" srcOrd="0" destOrd="0" presId="urn:microsoft.com/office/officeart/2005/8/layout/hProcess9"/>
    <dgm:cxn modelId="{C60AF568-7345-4731-A62D-D4380F63357A}" srcId="{FF5A2242-D6C0-42D9-8503-258D8F0D6939}" destId="{100F6AF2-E0CA-42BE-9F8D-003E7DDD0EFC}" srcOrd="2" destOrd="0" parTransId="{8B114FD8-8BBC-4F91-B366-F667FEC97A11}" sibTransId="{1002DC86-2266-4118-A4DE-75ED085EA2C0}"/>
    <dgm:cxn modelId="{5E2428D4-9A03-417A-AEE7-4619DCE6CC66}" srcId="{FF5A2242-D6C0-42D9-8503-258D8F0D6939}" destId="{CCD4352F-38C1-4E12-BA07-CD870FE85EEA}" srcOrd="1" destOrd="0" parTransId="{A511AA64-0386-43CA-B44D-9C187DC6E450}" sibTransId="{76715B0B-F491-4340-A631-40A08F3E9B7C}"/>
    <dgm:cxn modelId="{AF674539-C79C-4DDA-BEB6-B6E0A95B0F05}" type="presOf" srcId="{100F6AF2-E0CA-42BE-9F8D-003E7DDD0EFC}" destId="{AEC6E437-1C77-4DC8-8F96-08F442BF2388}" srcOrd="0" destOrd="0" presId="urn:microsoft.com/office/officeart/2005/8/layout/hProcess9"/>
    <dgm:cxn modelId="{655DD028-6814-4067-933C-18071E9DDA3E}" type="presOf" srcId="{CCD4352F-38C1-4E12-BA07-CD870FE85EEA}" destId="{41F0E575-BF23-4401-8B81-B6F9018D5316}" srcOrd="0" destOrd="0" presId="urn:microsoft.com/office/officeart/2005/8/layout/hProcess9"/>
    <dgm:cxn modelId="{4713650C-F462-4048-836D-6E9E29ED49C0}" srcId="{FF5A2242-D6C0-42D9-8503-258D8F0D6939}" destId="{9F6B9763-01F6-4EDE-8B85-AFB4E2785D75}" srcOrd="0" destOrd="0" parTransId="{D84DCFF0-FD40-43E0-88F6-11B87A2B4DF2}" sibTransId="{A7A3D3F8-2140-4714-A46A-2BAA2474D74D}"/>
    <dgm:cxn modelId="{A54C549D-F53D-4D07-90BF-C14D656E8B6E}" type="presOf" srcId="{FF5A2242-D6C0-42D9-8503-258D8F0D6939}" destId="{475E12EF-5C67-4517-9C82-8F46DE595A88}" srcOrd="0" destOrd="0" presId="urn:microsoft.com/office/officeart/2005/8/layout/hProcess9"/>
    <dgm:cxn modelId="{4F27715E-87B0-4BEF-9B5C-CCDC90876F48}" type="presParOf" srcId="{475E12EF-5C67-4517-9C82-8F46DE595A88}" destId="{AAF3241B-ED48-47E3-88B7-502F533A5E9E}" srcOrd="0" destOrd="0" presId="urn:microsoft.com/office/officeart/2005/8/layout/hProcess9"/>
    <dgm:cxn modelId="{6AB3A594-1EB8-44DA-98B1-139137F492D0}" type="presParOf" srcId="{475E12EF-5C67-4517-9C82-8F46DE595A88}" destId="{0EACDDAB-5E64-4940-AB76-288D996D4A98}" srcOrd="1" destOrd="0" presId="urn:microsoft.com/office/officeart/2005/8/layout/hProcess9"/>
    <dgm:cxn modelId="{4A9DE619-BD5F-4DFD-8F1A-F092C9F25EFE}" type="presParOf" srcId="{0EACDDAB-5E64-4940-AB76-288D996D4A98}" destId="{E29C8EEA-269E-4625-8B33-D94600B76373}" srcOrd="0" destOrd="0" presId="urn:microsoft.com/office/officeart/2005/8/layout/hProcess9"/>
    <dgm:cxn modelId="{DDFB4854-754B-45BD-AF55-F40AEECC662E}" type="presParOf" srcId="{0EACDDAB-5E64-4940-AB76-288D996D4A98}" destId="{200FD944-66B6-41DE-A29C-36EDB9CDA146}" srcOrd="1" destOrd="0" presId="urn:microsoft.com/office/officeart/2005/8/layout/hProcess9"/>
    <dgm:cxn modelId="{9C0F0D90-AC19-4FAE-AE45-2CC0E8AC1407}" type="presParOf" srcId="{0EACDDAB-5E64-4940-AB76-288D996D4A98}" destId="{41F0E575-BF23-4401-8B81-B6F9018D5316}" srcOrd="2" destOrd="0" presId="urn:microsoft.com/office/officeart/2005/8/layout/hProcess9"/>
    <dgm:cxn modelId="{E53E9128-CC9A-437B-AC4D-9E4F2AF73C7A}" type="presParOf" srcId="{0EACDDAB-5E64-4940-AB76-288D996D4A98}" destId="{C3062F76-4828-43D0-A2D2-8D268765A938}" srcOrd="3" destOrd="0" presId="urn:microsoft.com/office/officeart/2005/8/layout/hProcess9"/>
    <dgm:cxn modelId="{BDF27F42-0F0A-4F75-A68C-84DDC499478C}" type="presParOf" srcId="{0EACDDAB-5E64-4940-AB76-288D996D4A98}" destId="{AEC6E437-1C77-4DC8-8F96-08F442BF23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F709F-3CCB-4D72-A869-CDEDA23FEAFF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0C0D63BD-8C4B-4CBB-8F17-2E6B04048AD0}">
      <dgm:prSet phldrT="[Tekst]" custT="1"/>
      <dgm:spPr/>
      <dgm:t>
        <a:bodyPr/>
        <a:lstStyle/>
        <a:p>
          <a:r>
            <a:rPr lang="en-GB" sz="1800" dirty="0" err="1"/>
            <a:t>Hypotese</a:t>
          </a:r>
          <a:endParaRPr lang="aa-ET" sz="1100" dirty="0"/>
        </a:p>
      </dgm:t>
    </dgm:pt>
    <dgm:pt modelId="{0120F768-BC3E-4186-8BCA-96AB83D9DDE4}" type="parTrans" cxnId="{045A7CD5-A0CD-4B2A-94EB-7D0DBBF01BED}">
      <dgm:prSet/>
      <dgm:spPr/>
      <dgm:t>
        <a:bodyPr/>
        <a:lstStyle/>
        <a:p>
          <a:endParaRPr lang="aa-ET"/>
        </a:p>
      </dgm:t>
    </dgm:pt>
    <dgm:pt modelId="{095BB31E-C369-44D9-95F4-1DB58188F051}" type="sibTrans" cxnId="{045A7CD5-A0CD-4B2A-94EB-7D0DBBF01BED}">
      <dgm:prSet/>
      <dgm:spPr/>
      <dgm:t>
        <a:bodyPr/>
        <a:lstStyle/>
        <a:p>
          <a:endParaRPr lang="aa-ET"/>
        </a:p>
      </dgm:t>
    </dgm:pt>
    <dgm:pt modelId="{12BE9082-21D1-4A7A-9748-2341BD4131A2}">
      <dgm:prSet phldrT="[Tekst]" custT="1"/>
      <dgm:spPr/>
      <dgm:t>
        <a:bodyPr/>
        <a:lstStyle/>
        <a:p>
          <a:pPr algn="ctr"/>
          <a:endParaRPr lang="en-GB" sz="1400" dirty="0"/>
        </a:p>
        <a:p>
          <a:pPr algn="ctr"/>
          <a:r>
            <a:rPr lang="en-GB" sz="1400" dirty="0"/>
            <a:t>Er der</a:t>
          </a:r>
          <a:br>
            <a:rPr lang="en-GB" sz="1400" dirty="0"/>
          </a:br>
          <a:r>
            <a:rPr lang="en-GB" sz="1400" dirty="0" err="1"/>
            <a:t>immunologiske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 err="1"/>
            <a:t>forandringer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/>
            <a:t>der </a:t>
          </a:r>
          <a:r>
            <a:rPr lang="en-GB" sz="1400" dirty="0" err="1"/>
            <a:t>kan</a:t>
          </a:r>
          <a:r>
            <a:rPr lang="en-GB" sz="1400" dirty="0"/>
            <a:t> spores</a:t>
          </a:r>
          <a:br>
            <a:rPr lang="en-GB" sz="1400" dirty="0"/>
          </a:br>
          <a:r>
            <a:rPr lang="en-GB" sz="1400" dirty="0" err="1"/>
            <a:t>i</a:t>
          </a:r>
          <a:r>
            <a:rPr lang="en-GB" sz="1400" dirty="0"/>
            <a:t> </a:t>
          </a:r>
          <a:r>
            <a:rPr lang="en-GB" sz="1400" dirty="0" err="1"/>
            <a:t>blodet</a:t>
          </a:r>
          <a:r>
            <a:rPr lang="en-GB" sz="1400" dirty="0"/>
            <a:t> </a:t>
          </a:r>
          <a:r>
            <a:rPr lang="en-GB" sz="1400" dirty="0" err="1"/>
            <a:t>ved</a:t>
          </a:r>
          <a:r>
            <a:rPr lang="en-GB" sz="1400" dirty="0"/>
            <a:t> AMD?</a:t>
          </a:r>
          <a:endParaRPr lang="aa-ET" sz="1400" dirty="0"/>
        </a:p>
      </dgm:t>
    </dgm:pt>
    <dgm:pt modelId="{3FC579F0-10C5-4D10-BCD9-C0C4309AB1C5}" type="parTrans" cxnId="{64FF6B43-F13B-46C6-8D7E-987A8E45A35F}">
      <dgm:prSet/>
      <dgm:spPr/>
      <dgm:t>
        <a:bodyPr/>
        <a:lstStyle/>
        <a:p>
          <a:endParaRPr lang="aa-ET"/>
        </a:p>
      </dgm:t>
    </dgm:pt>
    <dgm:pt modelId="{27A4AD03-6BB3-4141-A6A4-96DC5C8F7131}" type="sibTrans" cxnId="{64FF6B43-F13B-46C6-8D7E-987A8E45A35F}">
      <dgm:prSet/>
      <dgm:spPr/>
      <dgm:t>
        <a:bodyPr/>
        <a:lstStyle/>
        <a:p>
          <a:endParaRPr lang="aa-ET"/>
        </a:p>
      </dgm:t>
    </dgm:pt>
    <dgm:pt modelId="{4B0BDA20-8F02-4B8A-80FA-103C02B44B8B}">
      <dgm:prSet phldrT="[Tekst]" custT="1"/>
      <dgm:spPr/>
      <dgm:t>
        <a:bodyPr/>
        <a:lstStyle/>
        <a:p>
          <a:r>
            <a:rPr lang="en-GB" sz="1800" dirty="0" err="1"/>
            <a:t>Hypotesebekræftelse</a:t>
          </a:r>
          <a:endParaRPr lang="aa-ET" sz="1100" dirty="0"/>
        </a:p>
      </dgm:t>
    </dgm:pt>
    <dgm:pt modelId="{DF11F444-2C05-439D-B7DE-DD1F34AA0125}" type="parTrans" cxnId="{9FAC911B-E817-4A80-B843-1337549174DB}">
      <dgm:prSet/>
      <dgm:spPr/>
      <dgm:t>
        <a:bodyPr/>
        <a:lstStyle/>
        <a:p>
          <a:endParaRPr lang="aa-ET"/>
        </a:p>
      </dgm:t>
    </dgm:pt>
    <dgm:pt modelId="{6B45DD92-9994-456D-9321-5E147DCB5390}" type="sibTrans" cxnId="{9FAC911B-E817-4A80-B843-1337549174DB}">
      <dgm:prSet/>
      <dgm:spPr/>
      <dgm:t>
        <a:bodyPr/>
        <a:lstStyle/>
        <a:p>
          <a:endParaRPr lang="aa-ET"/>
        </a:p>
      </dgm:t>
    </dgm:pt>
    <dgm:pt modelId="{23F6C13F-95ED-4D75-B453-ECC5FC8ED019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600" dirty="0"/>
            <a:t>Er der forskelle mellem immunologiske forandringer i blodet ved subtyper af AMD?</a:t>
          </a:r>
          <a:endParaRPr lang="aa-ET" sz="1600" dirty="0"/>
        </a:p>
      </dgm:t>
    </dgm:pt>
    <dgm:pt modelId="{F2DA0E0B-7E72-447A-8DE5-C942F4A1B566}" type="parTrans" cxnId="{27BF1B5D-7E97-41B1-B8CB-EE975A3F6DCD}">
      <dgm:prSet/>
      <dgm:spPr/>
      <dgm:t>
        <a:bodyPr/>
        <a:lstStyle/>
        <a:p>
          <a:endParaRPr lang="aa-ET"/>
        </a:p>
      </dgm:t>
    </dgm:pt>
    <dgm:pt modelId="{656A5FAE-69A6-4AB1-B565-A1987C88B170}" type="sibTrans" cxnId="{27BF1B5D-7E97-41B1-B8CB-EE975A3F6DCD}">
      <dgm:prSet/>
      <dgm:spPr/>
      <dgm:t>
        <a:bodyPr/>
        <a:lstStyle/>
        <a:p>
          <a:endParaRPr lang="aa-ET"/>
        </a:p>
      </dgm:t>
    </dgm:pt>
    <dgm:pt modelId="{3C2D559A-6977-444D-BB85-7FDD4505B2A8}">
      <dgm:prSet phldrT="[Tekst]" custT="1"/>
      <dgm:spPr/>
      <dgm:t>
        <a:bodyPr/>
        <a:lstStyle/>
        <a:p>
          <a:r>
            <a:rPr lang="en-GB" sz="1800" dirty="0" err="1"/>
            <a:t>Klinisk</a:t>
          </a:r>
          <a:r>
            <a:rPr lang="en-GB" sz="1800" dirty="0"/>
            <a:t> </a:t>
          </a:r>
          <a:r>
            <a:rPr lang="en-GB" sz="1800" dirty="0" err="1"/>
            <a:t>relevans</a:t>
          </a:r>
          <a:r>
            <a:rPr lang="en-GB" sz="1800" dirty="0"/>
            <a:t> </a:t>
          </a:r>
          <a:r>
            <a:rPr lang="en-GB" sz="1800" dirty="0" err="1"/>
            <a:t>mhp</a:t>
          </a:r>
          <a:r>
            <a:rPr lang="en-GB" sz="1800" dirty="0"/>
            <a:t>. intervention</a:t>
          </a:r>
          <a:endParaRPr lang="aa-ET" sz="1800" dirty="0"/>
        </a:p>
      </dgm:t>
    </dgm:pt>
    <dgm:pt modelId="{563FF931-3FF9-4985-B2A8-D11A1E1823A6}" type="parTrans" cxnId="{3F107557-F253-4F30-80B3-C789324D67B3}">
      <dgm:prSet/>
      <dgm:spPr/>
      <dgm:t>
        <a:bodyPr/>
        <a:lstStyle/>
        <a:p>
          <a:endParaRPr lang="aa-ET"/>
        </a:p>
      </dgm:t>
    </dgm:pt>
    <dgm:pt modelId="{6A717D60-5A0A-40F9-8EB1-C786A6FC513B}" type="sibTrans" cxnId="{3F107557-F253-4F30-80B3-C789324D67B3}">
      <dgm:prSet/>
      <dgm:spPr/>
      <dgm:t>
        <a:bodyPr/>
        <a:lstStyle/>
        <a:p>
          <a:endParaRPr lang="aa-ET"/>
        </a:p>
      </dgm:t>
    </dgm:pt>
    <dgm:pt modelId="{4D59506E-150F-4C73-8C5B-0698FB0E4BE8}">
      <dgm:prSet phldrT="[Tekst]" custT="1"/>
      <dgm:spPr/>
      <dgm:t>
        <a:bodyPr/>
        <a:lstStyle/>
        <a:p>
          <a:pPr algn="ctr"/>
          <a:endParaRPr lang="da-DK" sz="1600" dirty="0"/>
        </a:p>
        <a:p>
          <a:pPr algn="ctr"/>
          <a:r>
            <a:rPr lang="da-DK" sz="1600" dirty="0"/>
            <a:t>Hvilke immunologiske forandringer er mest relevante for intervention til enkelte patientgrupper?</a:t>
          </a:r>
          <a:endParaRPr lang="aa-ET" sz="1600" dirty="0"/>
        </a:p>
      </dgm:t>
    </dgm:pt>
    <dgm:pt modelId="{B4336B10-4C53-47D8-BBB1-F72050E0A77E}" type="parTrans" cxnId="{19847EC8-16C2-4177-B034-58CF98502110}">
      <dgm:prSet/>
      <dgm:spPr/>
      <dgm:t>
        <a:bodyPr/>
        <a:lstStyle/>
        <a:p>
          <a:endParaRPr lang="aa-ET"/>
        </a:p>
      </dgm:t>
    </dgm:pt>
    <dgm:pt modelId="{F985A50A-352E-45F6-AEB3-1F606F5A6AAB}" type="sibTrans" cxnId="{19847EC8-16C2-4177-B034-58CF98502110}">
      <dgm:prSet/>
      <dgm:spPr/>
      <dgm:t>
        <a:bodyPr/>
        <a:lstStyle/>
        <a:p>
          <a:endParaRPr lang="aa-ET"/>
        </a:p>
      </dgm:t>
    </dgm:pt>
    <dgm:pt modelId="{25D80834-8CC1-49EA-BA69-1BD9534DF7A9}">
      <dgm:prSet phldrT="[Tekst]" custT="1"/>
      <dgm:spPr/>
      <dgm:t>
        <a:bodyPr/>
        <a:lstStyle/>
        <a:p>
          <a:r>
            <a:rPr lang="en-GB" sz="1800" dirty="0" err="1"/>
            <a:t>Behandling</a:t>
          </a:r>
          <a:endParaRPr lang="aa-ET" sz="2100" dirty="0"/>
        </a:p>
      </dgm:t>
    </dgm:pt>
    <dgm:pt modelId="{8B123456-2AE5-435C-985E-85E8F57DF43A}" type="parTrans" cxnId="{09E34CED-7316-45AF-97AF-25C5F7BB534C}">
      <dgm:prSet/>
      <dgm:spPr/>
      <dgm:t>
        <a:bodyPr/>
        <a:lstStyle/>
        <a:p>
          <a:endParaRPr lang="aa-ET"/>
        </a:p>
      </dgm:t>
    </dgm:pt>
    <dgm:pt modelId="{DC076024-1609-462D-B11A-FD85723871ED}" type="sibTrans" cxnId="{09E34CED-7316-45AF-97AF-25C5F7BB534C}">
      <dgm:prSet/>
      <dgm:spPr/>
      <dgm:t>
        <a:bodyPr/>
        <a:lstStyle/>
        <a:p>
          <a:endParaRPr lang="aa-ET"/>
        </a:p>
      </dgm:t>
    </dgm:pt>
    <dgm:pt modelId="{57866CFA-51C3-4D01-AA34-F19E742326BB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800" dirty="0"/>
            <a:t>Virker immun-modulerende behandling på AMD?</a:t>
          </a:r>
          <a:endParaRPr lang="aa-ET" sz="1800" dirty="0"/>
        </a:p>
      </dgm:t>
    </dgm:pt>
    <dgm:pt modelId="{A9451090-6660-45C3-92F3-F646F4C2E3AC}" type="parTrans" cxnId="{6D028018-FC38-4882-B1E5-2ED713FDA668}">
      <dgm:prSet/>
      <dgm:spPr/>
      <dgm:t>
        <a:bodyPr/>
        <a:lstStyle/>
        <a:p>
          <a:endParaRPr lang="aa-ET"/>
        </a:p>
      </dgm:t>
    </dgm:pt>
    <dgm:pt modelId="{E37535B7-BF20-4028-AEFB-D4AF6B8B6A5B}" type="sibTrans" cxnId="{6D028018-FC38-4882-B1E5-2ED713FDA668}">
      <dgm:prSet/>
      <dgm:spPr/>
      <dgm:t>
        <a:bodyPr/>
        <a:lstStyle/>
        <a:p>
          <a:endParaRPr lang="aa-ET"/>
        </a:p>
      </dgm:t>
    </dgm:pt>
    <dgm:pt modelId="{8CDDE5CA-B7AB-4BA7-AF62-DFC9DB69DE73}">
      <dgm:prSet phldrT="[Tekst]" custT="1"/>
      <dgm:spPr/>
      <dgm:t>
        <a:bodyPr/>
        <a:lstStyle/>
        <a:p>
          <a:pPr algn="ctr"/>
          <a:endParaRPr lang="aa-ET" sz="1400" dirty="0"/>
        </a:p>
      </dgm:t>
    </dgm:pt>
    <dgm:pt modelId="{445FA635-08A8-4397-965D-15CC9742A5F1}" type="parTrans" cxnId="{52BCA251-D04C-42B0-9E39-176A467B180A}">
      <dgm:prSet/>
      <dgm:spPr/>
      <dgm:t>
        <a:bodyPr/>
        <a:lstStyle/>
        <a:p>
          <a:endParaRPr lang="aa-ET"/>
        </a:p>
      </dgm:t>
    </dgm:pt>
    <dgm:pt modelId="{EB40EB40-F457-4207-99F3-DC04720C466B}" type="sibTrans" cxnId="{52BCA251-D04C-42B0-9E39-176A467B180A}">
      <dgm:prSet/>
      <dgm:spPr/>
      <dgm:t>
        <a:bodyPr/>
        <a:lstStyle/>
        <a:p>
          <a:endParaRPr lang="aa-ET"/>
        </a:p>
      </dgm:t>
    </dgm:pt>
    <dgm:pt modelId="{194D6F59-C9BC-4D2F-BA5A-A69183143AD0}" type="pres">
      <dgm:prSet presAssocID="{15AF709F-3CCB-4D72-A869-CDEDA23FEAF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9B103CDA-97B3-4189-B7DE-5B9220A382BA}" type="pres">
      <dgm:prSet presAssocID="{25D80834-8CC1-49EA-BA69-1BD9534DF7A9}" presName="ChildAccent4" presStyleCnt="0"/>
      <dgm:spPr/>
    </dgm:pt>
    <dgm:pt modelId="{0A33EA9F-283A-4B52-8018-A9D58D33C3FE}" type="pres">
      <dgm:prSet presAssocID="{25D80834-8CC1-49EA-BA69-1BD9534DF7A9}" presName="ChildAccent" presStyleLbl="alignImgPlace1" presStyleIdx="0" presStyleCnt="4" custScaleX="146258" custLinFactNeighborX="42267"/>
      <dgm:spPr/>
      <dgm:t>
        <a:bodyPr/>
        <a:lstStyle/>
        <a:p>
          <a:endParaRPr lang="da-DK"/>
        </a:p>
      </dgm:t>
    </dgm:pt>
    <dgm:pt modelId="{B5EBEF2A-27A4-4B5C-A6DD-C5694D27515B}" type="pres">
      <dgm:prSet presAssocID="{25D80834-8CC1-49EA-BA69-1BD9534DF7A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92F93F-1AAD-4A09-809D-F9A838DA5A68}" type="pres">
      <dgm:prSet presAssocID="{25D80834-8CC1-49EA-BA69-1BD9534DF7A9}" presName="Parent4" presStyleLbl="node1" presStyleIdx="0" presStyleCnt="4" custScaleX="146225" custLinFactNeighborX="4226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F8A9D6-DF56-4FA2-8058-1C74984DC1AD}" type="pres">
      <dgm:prSet presAssocID="{3C2D559A-6977-444D-BB85-7FDD4505B2A8}" presName="ChildAccent3" presStyleCnt="0"/>
      <dgm:spPr/>
    </dgm:pt>
    <dgm:pt modelId="{5DF66B48-95BD-4D6F-8176-532BFB86ABEF}" type="pres">
      <dgm:prSet presAssocID="{3C2D559A-6977-444D-BB85-7FDD4505B2A8}" presName="ChildAccent" presStyleLbl="alignImgPlace1" presStyleIdx="1" presStyleCnt="4" custScaleX="136639"/>
      <dgm:spPr/>
      <dgm:t>
        <a:bodyPr/>
        <a:lstStyle/>
        <a:p>
          <a:endParaRPr lang="da-DK"/>
        </a:p>
      </dgm:t>
    </dgm:pt>
    <dgm:pt modelId="{436EA2E1-E254-48E2-A1D9-3533D51B074C}" type="pres">
      <dgm:prSet presAssocID="{3C2D559A-6977-444D-BB85-7FDD4505B2A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B6F5474-23FD-4FC0-85C5-9B0040F33A0F}" type="pres">
      <dgm:prSet presAssocID="{3C2D559A-6977-444D-BB85-7FDD4505B2A8}" presName="Parent3" presStyleLbl="node1" presStyleIdx="1" presStyleCnt="4" custScaleX="13663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0C87D0-6A0F-4281-A96F-3630FD4E31D9}" type="pres">
      <dgm:prSet presAssocID="{4B0BDA20-8F02-4B8A-80FA-103C02B44B8B}" presName="ChildAccent2" presStyleCnt="0"/>
      <dgm:spPr/>
    </dgm:pt>
    <dgm:pt modelId="{BE6E2694-D185-4E4B-95A3-DB1E92B0378C}" type="pres">
      <dgm:prSet presAssocID="{4B0BDA20-8F02-4B8A-80FA-103C02B44B8B}" presName="ChildAccent" presStyleLbl="alignImgPlace1" presStyleIdx="2" presStyleCnt="4" custScaleX="153277" custLinFactNeighborX="-45741"/>
      <dgm:spPr/>
      <dgm:t>
        <a:bodyPr/>
        <a:lstStyle/>
        <a:p>
          <a:endParaRPr lang="da-DK"/>
        </a:p>
      </dgm:t>
    </dgm:pt>
    <dgm:pt modelId="{325CC98B-DD97-4701-8184-FE90B0B24C06}" type="pres">
      <dgm:prSet presAssocID="{4B0BDA20-8F02-4B8A-80FA-103C02B44B8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D4D754-A171-4BB8-A687-92A3D1DA226D}" type="pres">
      <dgm:prSet presAssocID="{4B0BDA20-8F02-4B8A-80FA-103C02B44B8B}" presName="Parent2" presStyleLbl="node1" presStyleIdx="2" presStyleCnt="4" custScaleX="153271" custLinFactNeighborX="-4574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E1A4FCB-EC7D-44E6-B090-91911A5CBBC7}" type="pres">
      <dgm:prSet presAssocID="{0C0D63BD-8C4B-4CBB-8F17-2E6B04048AD0}" presName="ChildAccent1" presStyleCnt="0"/>
      <dgm:spPr/>
    </dgm:pt>
    <dgm:pt modelId="{CD6B72C5-B83C-479F-85F3-F43FB8352976}" type="pres">
      <dgm:prSet presAssocID="{0C0D63BD-8C4B-4CBB-8F17-2E6B04048AD0}" presName="ChildAccent" presStyleLbl="alignImgPlace1" presStyleIdx="3" presStyleCnt="4" custLinFactNeighborX="-72963"/>
      <dgm:spPr/>
      <dgm:t>
        <a:bodyPr/>
        <a:lstStyle/>
        <a:p>
          <a:endParaRPr lang="da-DK"/>
        </a:p>
      </dgm:t>
    </dgm:pt>
    <dgm:pt modelId="{089D745D-84E7-47A2-8835-14401D65134B}" type="pres">
      <dgm:prSet presAssocID="{0C0D63BD-8C4B-4CBB-8F17-2E6B04048AD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F940D9-87D6-4D05-9D9F-3703AFAE794B}" type="pres">
      <dgm:prSet presAssocID="{0C0D63BD-8C4B-4CBB-8F17-2E6B04048AD0}" presName="Parent1" presStyleLbl="node1" presStyleIdx="3" presStyleCnt="4" custLinFactNeighborX="-729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E7EC496-4D3D-4BC7-A287-69A4AC070B52}" type="presOf" srcId="{23F6C13F-95ED-4D75-B453-ECC5FC8ED019}" destId="{BE6E2694-D185-4E4B-95A3-DB1E92B0378C}" srcOrd="0" destOrd="0" presId="urn:microsoft.com/office/officeart/2011/layout/InterconnectedBlockProcess"/>
    <dgm:cxn modelId="{19847EC8-16C2-4177-B034-58CF98502110}" srcId="{3C2D559A-6977-444D-BB85-7FDD4505B2A8}" destId="{4D59506E-150F-4C73-8C5B-0698FB0E4BE8}" srcOrd="0" destOrd="0" parTransId="{B4336B10-4C53-47D8-BBB1-F72050E0A77E}" sibTransId="{F985A50A-352E-45F6-AEB3-1F606F5A6AAB}"/>
    <dgm:cxn modelId="{045A7CD5-A0CD-4B2A-94EB-7D0DBBF01BED}" srcId="{15AF709F-3CCB-4D72-A869-CDEDA23FEAFF}" destId="{0C0D63BD-8C4B-4CBB-8F17-2E6B04048AD0}" srcOrd="0" destOrd="0" parTransId="{0120F768-BC3E-4186-8BCA-96AB83D9DDE4}" sibTransId="{095BB31E-C369-44D9-95F4-1DB58188F051}"/>
    <dgm:cxn modelId="{52BCA251-D04C-42B0-9E39-176A467B180A}" srcId="{0C0D63BD-8C4B-4CBB-8F17-2E6B04048AD0}" destId="{8CDDE5CA-B7AB-4BA7-AF62-DFC9DB69DE73}" srcOrd="1" destOrd="0" parTransId="{445FA635-08A8-4397-965D-15CC9742A5F1}" sibTransId="{EB40EB40-F457-4207-99F3-DC04720C466B}"/>
    <dgm:cxn modelId="{49C88998-0C84-4D2F-9123-56A9269D7EC7}" type="presOf" srcId="{4D59506E-150F-4C73-8C5B-0698FB0E4BE8}" destId="{5DF66B48-95BD-4D6F-8176-532BFB86ABEF}" srcOrd="0" destOrd="0" presId="urn:microsoft.com/office/officeart/2011/layout/InterconnectedBlockProcess"/>
    <dgm:cxn modelId="{64FF6B43-F13B-46C6-8D7E-987A8E45A35F}" srcId="{0C0D63BD-8C4B-4CBB-8F17-2E6B04048AD0}" destId="{12BE9082-21D1-4A7A-9748-2341BD4131A2}" srcOrd="0" destOrd="0" parTransId="{3FC579F0-10C5-4D10-BCD9-C0C4309AB1C5}" sibTransId="{27A4AD03-6BB3-4141-A6A4-96DC5C8F7131}"/>
    <dgm:cxn modelId="{3F107557-F253-4F30-80B3-C789324D67B3}" srcId="{15AF709F-3CCB-4D72-A869-CDEDA23FEAFF}" destId="{3C2D559A-6977-444D-BB85-7FDD4505B2A8}" srcOrd="2" destOrd="0" parTransId="{563FF931-3FF9-4985-B2A8-D11A1E1823A6}" sibTransId="{6A717D60-5A0A-40F9-8EB1-C786A6FC513B}"/>
    <dgm:cxn modelId="{D29EE823-D707-4078-9CD1-3ED9810126EF}" type="presOf" srcId="{15AF709F-3CCB-4D72-A869-CDEDA23FEAFF}" destId="{194D6F59-C9BC-4D2F-BA5A-A69183143AD0}" srcOrd="0" destOrd="0" presId="urn:microsoft.com/office/officeart/2011/layout/InterconnectedBlockProcess"/>
    <dgm:cxn modelId="{52D91DFA-D569-44AB-9F4D-12B8AD7C7D43}" type="presOf" srcId="{57866CFA-51C3-4D01-AA34-F19E742326BB}" destId="{B5EBEF2A-27A4-4B5C-A6DD-C5694D27515B}" srcOrd="1" destOrd="0" presId="urn:microsoft.com/office/officeart/2011/layout/InterconnectedBlockProcess"/>
    <dgm:cxn modelId="{09E34CED-7316-45AF-97AF-25C5F7BB534C}" srcId="{15AF709F-3CCB-4D72-A869-CDEDA23FEAFF}" destId="{25D80834-8CC1-49EA-BA69-1BD9534DF7A9}" srcOrd="3" destOrd="0" parTransId="{8B123456-2AE5-435C-985E-85E8F57DF43A}" sibTransId="{DC076024-1609-462D-B11A-FD85723871ED}"/>
    <dgm:cxn modelId="{E3EE62F9-09B9-4FB2-9094-C1E11389CCE4}" type="presOf" srcId="{8CDDE5CA-B7AB-4BA7-AF62-DFC9DB69DE73}" destId="{089D745D-84E7-47A2-8835-14401D65134B}" srcOrd="1" destOrd="1" presId="urn:microsoft.com/office/officeart/2011/layout/InterconnectedBlockProcess"/>
    <dgm:cxn modelId="{9FAC911B-E817-4A80-B843-1337549174DB}" srcId="{15AF709F-3CCB-4D72-A869-CDEDA23FEAFF}" destId="{4B0BDA20-8F02-4B8A-80FA-103C02B44B8B}" srcOrd="1" destOrd="0" parTransId="{DF11F444-2C05-439D-B7DE-DD1F34AA0125}" sibTransId="{6B45DD92-9994-456D-9321-5E147DCB5390}"/>
    <dgm:cxn modelId="{B7A3C652-53D0-40D8-A5B9-4433AB0F0148}" type="presOf" srcId="{12BE9082-21D1-4A7A-9748-2341BD4131A2}" destId="{CD6B72C5-B83C-479F-85F3-F43FB8352976}" srcOrd="0" destOrd="0" presId="urn:microsoft.com/office/officeart/2011/layout/InterconnectedBlockProcess"/>
    <dgm:cxn modelId="{27BF1B5D-7E97-41B1-B8CB-EE975A3F6DCD}" srcId="{4B0BDA20-8F02-4B8A-80FA-103C02B44B8B}" destId="{23F6C13F-95ED-4D75-B453-ECC5FC8ED019}" srcOrd="0" destOrd="0" parTransId="{F2DA0E0B-7E72-447A-8DE5-C942F4A1B566}" sibTransId="{656A5FAE-69A6-4AB1-B565-A1987C88B170}"/>
    <dgm:cxn modelId="{AE0F97EF-4A2B-4D52-ABBA-7E876EC9DA28}" type="presOf" srcId="{4D59506E-150F-4C73-8C5B-0698FB0E4BE8}" destId="{436EA2E1-E254-48E2-A1D9-3533D51B074C}" srcOrd="1" destOrd="0" presId="urn:microsoft.com/office/officeart/2011/layout/InterconnectedBlockProcess"/>
    <dgm:cxn modelId="{6C6CC499-BDE6-410A-A6E8-164230632781}" type="presOf" srcId="{25D80834-8CC1-49EA-BA69-1BD9534DF7A9}" destId="{0292F93F-1AAD-4A09-809D-F9A838DA5A68}" srcOrd="0" destOrd="0" presId="urn:microsoft.com/office/officeart/2011/layout/InterconnectedBlockProcess"/>
    <dgm:cxn modelId="{7B93FF26-74A6-4D77-8594-C6A583A9E84A}" type="presOf" srcId="{12BE9082-21D1-4A7A-9748-2341BD4131A2}" destId="{089D745D-84E7-47A2-8835-14401D65134B}" srcOrd="1" destOrd="0" presId="urn:microsoft.com/office/officeart/2011/layout/InterconnectedBlockProcess"/>
    <dgm:cxn modelId="{167E811A-487D-4320-952F-111BC0AB872C}" type="presOf" srcId="{23F6C13F-95ED-4D75-B453-ECC5FC8ED019}" destId="{325CC98B-DD97-4701-8184-FE90B0B24C06}" srcOrd="1" destOrd="0" presId="urn:microsoft.com/office/officeart/2011/layout/InterconnectedBlockProcess"/>
    <dgm:cxn modelId="{E97C203D-3B2A-4C1C-AD77-457C4DC99016}" type="presOf" srcId="{8CDDE5CA-B7AB-4BA7-AF62-DFC9DB69DE73}" destId="{CD6B72C5-B83C-479F-85F3-F43FB8352976}" srcOrd="0" destOrd="1" presId="urn:microsoft.com/office/officeart/2011/layout/InterconnectedBlockProcess"/>
    <dgm:cxn modelId="{8A63582C-EED8-466C-8AD5-C845ADA76A6C}" type="presOf" srcId="{0C0D63BD-8C4B-4CBB-8F17-2E6B04048AD0}" destId="{98F940D9-87D6-4D05-9D9F-3703AFAE794B}" srcOrd="0" destOrd="0" presId="urn:microsoft.com/office/officeart/2011/layout/InterconnectedBlockProcess"/>
    <dgm:cxn modelId="{AF62A5CA-1AC6-43A1-8A74-AFD5C0454F43}" type="presOf" srcId="{3C2D559A-6977-444D-BB85-7FDD4505B2A8}" destId="{3B6F5474-23FD-4FC0-85C5-9B0040F33A0F}" srcOrd="0" destOrd="0" presId="urn:microsoft.com/office/officeart/2011/layout/InterconnectedBlockProcess"/>
    <dgm:cxn modelId="{3D2DBB8A-B439-4052-8970-25DF57C4B5C3}" type="presOf" srcId="{4B0BDA20-8F02-4B8A-80FA-103C02B44B8B}" destId="{13D4D754-A171-4BB8-A687-92A3D1DA226D}" srcOrd="0" destOrd="0" presId="urn:microsoft.com/office/officeart/2011/layout/InterconnectedBlockProcess"/>
    <dgm:cxn modelId="{C5D02AC8-D4B6-4DBF-8FA5-9BA132CD31C6}" type="presOf" srcId="{57866CFA-51C3-4D01-AA34-F19E742326BB}" destId="{0A33EA9F-283A-4B52-8018-A9D58D33C3FE}" srcOrd="0" destOrd="0" presId="urn:microsoft.com/office/officeart/2011/layout/InterconnectedBlockProcess"/>
    <dgm:cxn modelId="{6D028018-FC38-4882-B1E5-2ED713FDA668}" srcId="{25D80834-8CC1-49EA-BA69-1BD9534DF7A9}" destId="{57866CFA-51C3-4D01-AA34-F19E742326BB}" srcOrd="0" destOrd="0" parTransId="{A9451090-6660-45C3-92F3-F646F4C2E3AC}" sibTransId="{E37535B7-BF20-4028-AEFB-D4AF6B8B6A5B}"/>
    <dgm:cxn modelId="{D3DDC683-D770-4EC2-94CD-4ABF0C038909}" type="presParOf" srcId="{194D6F59-C9BC-4D2F-BA5A-A69183143AD0}" destId="{9B103CDA-97B3-4189-B7DE-5B9220A382BA}" srcOrd="0" destOrd="0" presId="urn:microsoft.com/office/officeart/2011/layout/InterconnectedBlockProcess"/>
    <dgm:cxn modelId="{60A9648D-67B2-4D95-806C-F41CAE2328D6}" type="presParOf" srcId="{9B103CDA-97B3-4189-B7DE-5B9220A382BA}" destId="{0A33EA9F-283A-4B52-8018-A9D58D33C3FE}" srcOrd="0" destOrd="0" presId="urn:microsoft.com/office/officeart/2011/layout/InterconnectedBlockProcess"/>
    <dgm:cxn modelId="{20DE6CB1-F5F9-4E63-B4DD-A3F6BEBBAFC2}" type="presParOf" srcId="{194D6F59-C9BC-4D2F-BA5A-A69183143AD0}" destId="{B5EBEF2A-27A4-4B5C-A6DD-C5694D27515B}" srcOrd="1" destOrd="0" presId="urn:microsoft.com/office/officeart/2011/layout/InterconnectedBlockProcess"/>
    <dgm:cxn modelId="{6310AF06-87EA-45A0-A62F-AB2E2B2F9388}" type="presParOf" srcId="{194D6F59-C9BC-4D2F-BA5A-A69183143AD0}" destId="{0292F93F-1AAD-4A09-809D-F9A838DA5A68}" srcOrd="2" destOrd="0" presId="urn:microsoft.com/office/officeart/2011/layout/InterconnectedBlockProcess"/>
    <dgm:cxn modelId="{11172245-92E5-463D-9218-3368492D7328}" type="presParOf" srcId="{194D6F59-C9BC-4D2F-BA5A-A69183143AD0}" destId="{15F8A9D6-DF56-4FA2-8058-1C74984DC1AD}" srcOrd="3" destOrd="0" presId="urn:microsoft.com/office/officeart/2011/layout/InterconnectedBlockProcess"/>
    <dgm:cxn modelId="{DEED7187-A088-4C82-9E65-E7982603FA47}" type="presParOf" srcId="{15F8A9D6-DF56-4FA2-8058-1C74984DC1AD}" destId="{5DF66B48-95BD-4D6F-8176-532BFB86ABEF}" srcOrd="0" destOrd="0" presId="urn:microsoft.com/office/officeart/2011/layout/InterconnectedBlockProcess"/>
    <dgm:cxn modelId="{84644CB3-0293-404D-92AE-A9EC867A097F}" type="presParOf" srcId="{194D6F59-C9BC-4D2F-BA5A-A69183143AD0}" destId="{436EA2E1-E254-48E2-A1D9-3533D51B074C}" srcOrd="4" destOrd="0" presId="urn:microsoft.com/office/officeart/2011/layout/InterconnectedBlockProcess"/>
    <dgm:cxn modelId="{11A0A46A-C2D6-4753-908D-BA255B75CB79}" type="presParOf" srcId="{194D6F59-C9BC-4D2F-BA5A-A69183143AD0}" destId="{3B6F5474-23FD-4FC0-85C5-9B0040F33A0F}" srcOrd="5" destOrd="0" presId="urn:microsoft.com/office/officeart/2011/layout/InterconnectedBlockProcess"/>
    <dgm:cxn modelId="{7F5B7535-7971-453A-8A1A-2C5F3B8B7C1F}" type="presParOf" srcId="{194D6F59-C9BC-4D2F-BA5A-A69183143AD0}" destId="{030C87D0-6A0F-4281-A96F-3630FD4E31D9}" srcOrd="6" destOrd="0" presId="urn:microsoft.com/office/officeart/2011/layout/InterconnectedBlockProcess"/>
    <dgm:cxn modelId="{681A98D9-1DD3-4A19-9EC6-F5E4DA9E9BCB}" type="presParOf" srcId="{030C87D0-6A0F-4281-A96F-3630FD4E31D9}" destId="{BE6E2694-D185-4E4B-95A3-DB1E92B0378C}" srcOrd="0" destOrd="0" presId="urn:microsoft.com/office/officeart/2011/layout/InterconnectedBlockProcess"/>
    <dgm:cxn modelId="{CED4B31B-1C98-4629-9D4B-A22143ABE078}" type="presParOf" srcId="{194D6F59-C9BC-4D2F-BA5A-A69183143AD0}" destId="{325CC98B-DD97-4701-8184-FE90B0B24C06}" srcOrd="7" destOrd="0" presId="urn:microsoft.com/office/officeart/2011/layout/InterconnectedBlockProcess"/>
    <dgm:cxn modelId="{CF49DEB9-A9F8-4574-8040-ADA48754414B}" type="presParOf" srcId="{194D6F59-C9BC-4D2F-BA5A-A69183143AD0}" destId="{13D4D754-A171-4BB8-A687-92A3D1DA226D}" srcOrd="8" destOrd="0" presId="urn:microsoft.com/office/officeart/2011/layout/InterconnectedBlockProcess"/>
    <dgm:cxn modelId="{FB158938-526D-4CF4-ACB4-4D0837BD229F}" type="presParOf" srcId="{194D6F59-C9BC-4D2F-BA5A-A69183143AD0}" destId="{CE1A4FCB-EC7D-44E6-B090-91911A5CBBC7}" srcOrd="9" destOrd="0" presId="urn:microsoft.com/office/officeart/2011/layout/InterconnectedBlockProcess"/>
    <dgm:cxn modelId="{83EF5AAE-EED8-4305-986C-7163DF8EC8ED}" type="presParOf" srcId="{CE1A4FCB-EC7D-44E6-B090-91911A5CBBC7}" destId="{CD6B72C5-B83C-479F-85F3-F43FB8352976}" srcOrd="0" destOrd="0" presId="urn:microsoft.com/office/officeart/2011/layout/InterconnectedBlockProcess"/>
    <dgm:cxn modelId="{DE955FC1-C5F8-4D81-8F00-725B32EE2347}" type="presParOf" srcId="{194D6F59-C9BC-4D2F-BA5A-A69183143AD0}" destId="{089D745D-84E7-47A2-8835-14401D65134B}" srcOrd="10" destOrd="0" presId="urn:microsoft.com/office/officeart/2011/layout/InterconnectedBlockProcess"/>
    <dgm:cxn modelId="{AB89E764-7F16-4CAF-9ED4-45C31E70CDD0}" type="presParOf" srcId="{194D6F59-C9BC-4D2F-BA5A-A69183143AD0}" destId="{98F940D9-87D6-4D05-9D9F-3703AFAE794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F709F-3CCB-4D72-A869-CDEDA23FEAFF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0C0D63BD-8C4B-4CBB-8F17-2E6B04048AD0}">
      <dgm:prSet phldrT="[Tekst]" custT="1"/>
      <dgm:spPr/>
      <dgm:t>
        <a:bodyPr/>
        <a:lstStyle/>
        <a:p>
          <a:r>
            <a:rPr lang="en-GB" sz="1800" dirty="0" err="1"/>
            <a:t>Hypotese</a:t>
          </a:r>
          <a:endParaRPr lang="aa-ET" sz="1100" dirty="0"/>
        </a:p>
      </dgm:t>
    </dgm:pt>
    <dgm:pt modelId="{0120F768-BC3E-4186-8BCA-96AB83D9DDE4}" type="parTrans" cxnId="{045A7CD5-A0CD-4B2A-94EB-7D0DBBF01BED}">
      <dgm:prSet/>
      <dgm:spPr/>
      <dgm:t>
        <a:bodyPr/>
        <a:lstStyle/>
        <a:p>
          <a:endParaRPr lang="aa-ET"/>
        </a:p>
      </dgm:t>
    </dgm:pt>
    <dgm:pt modelId="{095BB31E-C369-44D9-95F4-1DB58188F051}" type="sibTrans" cxnId="{045A7CD5-A0CD-4B2A-94EB-7D0DBBF01BED}">
      <dgm:prSet/>
      <dgm:spPr/>
      <dgm:t>
        <a:bodyPr/>
        <a:lstStyle/>
        <a:p>
          <a:endParaRPr lang="aa-ET"/>
        </a:p>
      </dgm:t>
    </dgm:pt>
    <dgm:pt modelId="{12BE9082-21D1-4A7A-9748-2341BD4131A2}">
      <dgm:prSet phldrT="[Tekst]" custT="1"/>
      <dgm:spPr/>
      <dgm:t>
        <a:bodyPr/>
        <a:lstStyle/>
        <a:p>
          <a:pPr algn="ctr"/>
          <a:endParaRPr lang="en-GB" sz="1400" dirty="0"/>
        </a:p>
        <a:p>
          <a:pPr algn="ctr"/>
          <a:r>
            <a:rPr lang="en-GB" sz="1400" dirty="0"/>
            <a:t>Er der</a:t>
          </a:r>
          <a:br>
            <a:rPr lang="en-GB" sz="1400" dirty="0"/>
          </a:br>
          <a:r>
            <a:rPr lang="en-GB" sz="1400" dirty="0" err="1"/>
            <a:t>immunologiske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 err="1"/>
            <a:t>forandringer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/>
            <a:t>der </a:t>
          </a:r>
          <a:r>
            <a:rPr lang="en-GB" sz="1400" dirty="0" err="1"/>
            <a:t>kan</a:t>
          </a:r>
          <a:r>
            <a:rPr lang="en-GB" sz="1400" dirty="0"/>
            <a:t> spores</a:t>
          </a:r>
          <a:br>
            <a:rPr lang="en-GB" sz="1400" dirty="0"/>
          </a:br>
          <a:r>
            <a:rPr lang="en-GB" sz="1400" dirty="0" err="1"/>
            <a:t>i</a:t>
          </a:r>
          <a:r>
            <a:rPr lang="en-GB" sz="1400" dirty="0"/>
            <a:t> </a:t>
          </a:r>
          <a:r>
            <a:rPr lang="en-GB" sz="1400" dirty="0" err="1"/>
            <a:t>blodet</a:t>
          </a:r>
          <a:r>
            <a:rPr lang="en-GB" sz="1400" dirty="0"/>
            <a:t> </a:t>
          </a:r>
          <a:r>
            <a:rPr lang="en-GB" sz="1400" dirty="0" err="1"/>
            <a:t>ved</a:t>
          </a:r>
          <a:r>
            <a:rPr lang="en-GB" sz="1400" dirty="0"/>
            <a:t> AMD?</a:t>
          </a:r>
          <a:endParaRPr lang="aa-ET" sz="1400" dirty="0"/>
        </a:p>
      </dgm:t>
    </dgm:pt>
    <dgm:pt modelId="{3FC579F0-10C5-4D10-BCD9-C0C4309AB1C5}" type="parTrans" cxnId="{64FF6B43-F13B-46C6-8D7E-987A8E45A35F}">
      <dgm:prSet/>
      <dgm:spPr/>
      <dgm:t>
        <a:bodyPr/>
        <a:lstStyle/>
        <a:p>
          <a:endParaRPr lang="aa-ET"/>
        </a:p>
      </dgm:t>
    </dgm:pt>
    <dgm:pt modelId="{27A4AD03-6BB3-4141-A6A4-96DC5C8F7131}" type="sibTrans" cxnId="{64FF6B43-F13B-46C6-8D7E-987A8E45A35F}">
      <dgm:prSet/>
      <dgm:spPr/>
      <dgm:t>
        <a:bodyPr/>
        <a:lstStyle/>
        <a:p>
          <a:endParaRPr lang="aa-ET"/>
        </a:p>
      </dgm:t>
    </dgm:pt>
    <dgm:pt modelId="{4B0BDA20-8F02-4B8A-80FA-103C02B44B8B}">
      <dgm:prSet phldrT="[Tekst]" custT="1"/>
      <dgm:spPr/>
      <dgm:t>
        <a:bodyPr/>
        <a:lstStyle/>
        <a:p>
          <a:r>
            <a:rPr lang="en-GB" sz="1800" dirty="0" err="1"/>
            <a:t>Hypotesebekræftelse</a:t>
          </a:r>
          <a:endParaRPr lang="aa-ET" sz="1100" dirty="0"/>
        </a:p>
      </dgm:t>
    </dgm:pt>
    <dgm:pt modelId="{DF11F444-2C05-439D-B7DE-DD1F34AA0125}" type="parTrans" cxnId="{9FAC911B-E817-4A80-B843-1337549174DB}">
      <dgm:prSet/>
      <dgm:spPr/>
      <dgm:t>
        <a:bodyPr/>
        <a:lstStyle/>
        <a:p>
          <a:endParaRPr lang="aa-ET"/>
        </a:p>
      </dgm:t>
    </dgm:pt>
    <dgm:pt modelId="{6B45DD92-9994-456D-9321-5E147DCB5390}" type="sibTrans" cxnId="{9FAC911B-E817-4A80-B843-1337549174DB}">
      <dgm:prSet/>
      <dgm:spPr/>
      <dgm:t>
        <a:bodyPr/>
        <a:lstStyle/>
        <a:p>
          <a:endParaRPr lang="aa-ET"/>
        </a:p>
      </dgm:t>
    </dgm:pt>
    <dgm:pt modelId="{23F6C13F-95ED-4D75-B453-ECC5FC8ED019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600" dirty="0"/>
            <a:t>Er der forskelle mellem immunologiske forandringer i blodet ved subtyper af AMD?</a:t>
          </a:r>
          <a:endParaRPr lang="aa-ET" sz="1600" dirty="0"/>
        </a:p>
      </dgm:t>
    </dgm:pt>
    <dgm:pt modelId="{F2DA0E0B-7E72-447A-8DE5-C942F4A1B566}" type="parTrans" cxnId="{27BF1B5D-7E97-41B1-B8CB-EE975A3F6DCD}">
      <dgm:prSet/>
      <dgm:spPr/>
      <dgm:t>
        <a:bodyPr/>
        <a:lstStyle/>
        <a:p>
          <a:endParaRPr lang="aa-ET"/>
        </a:p>
      </dgm:t>
    </dgm:pt>
    <dgm:pt modelId="{656A5FAE-69A6-4AB1-B565-A1987C88B170}" type="sibTrans" cxnId="{27BF1B5D-7E97-41B1-B8CB-EE975A3F6DCD}">
      <dgm:prSet/>
      <dgm:spPr/>
      <dgm:t>
        <a:bodyPr/>
        <a:lstStyle/>
        <a:p>
          <a:endParaRPr lang="aa-ET"/>
        </a:p>
      </dgm:t>
    </dgm:pt>
    <dgm:pt modelId="{3C2D559A-6977-444D-BB85-7FDD4505B2A8}">
      <dgm:prSet phldrT="[Tekst]" custT="1"/>
      <dgm:spPr/>
      <dgm:t>
        <a:bodyPr/>
        <a:lstStyle/>
        <a:p>
          <a:r>
            <a:rPr lang="en-GB" sz="1800" dirty="0" err="1"/>
            <a:t>Klinisk</a:t>
          </a:r>
          <a:r>
            <a:rPr lang="en-GB" sz="1800" dirty="0"/>
            <a:t> </a:t>
          </a:r>
          <a:r>
            <a:rPr lang="en-GB" sz="1800" dirty="0" err="1"/>
            <a:t>relevans</a:t>
          </a:r>
          <a:r>
            <a:rPr lang="en-GB" sz="1800" dirty="0"/>
            <a:t> </a:t>
          </a:r>
          <a:r>
            <a:rPr lang="en-GB" sz="1800" dirty="0" err="1"/>
            <a:t>mhp</a:t>
          </a:r>
          <a:r>
            <a:rPr lang="en-GB" sz="1800" dirty="0"/>
            <a:t>. intervention</a:t>
          </a:r>
          <a:endParaRPr lang="aa-ET" sz="1800" dirty="0"/>
        </a:p>
      </dgm:t>
    </dgm:pt>
    <dgm:pt modelId="{563FF931-3FF9-4985-B2A8-D11A1E1823A6}" type="parTrans" cxnId="{3F107557-F253-4F30-80B3-C789324D67B3}">
      <dgm:prSet/>
      <dgm:spPr/>
      <dgm:t>
        <a:bodyPr/>
        <a:lstStyle/>
        <a:p>
          <a:endParaRPr lang="aa-ET"/>
        </a:p>
      </dgm:t>
    </dgm:pt>
    <dgm:pt modelId="{6A717D60-5A0A-40F9-8EB1-C786A6FC513B}" type="sibTrans" cxnId="{3F107557-F253-4F30-80B3-C789324D67B3}">
      <dgm:prSet/>
      <dgm:spPr/>
      <dgm:t>
        <a:bodyPr/>
        <a:lstStyle/>
        <a:p>
          <a:endParaRPr lang="aa-ET"/>
        </a:p>
      </dgm:t>
    </dgm:pt>
    <dgm:pt modelId="{4D59506E-150F-4C73-8C5B-0698FB0E4BE8}">
      <dgm:prSet phldrT="[Tekst]" custT="1"/>
      <dgm:spPr/>
      <dgm:t>
        <a:bodyPr/>
        <a:lstStyle/>
        <a:p>
          <a:pPr algn="ctr"/>
          <a:endParaRPr lang="da-DK" sz="1600" dirty="0"/>
        </a:p>
        <a:p>
          <a:pPr algn="ctr"/>
          <a:r>
            <a:rPr lang="da-DK" sz="1600" dirty="0"/>
            <a:t>Hvilke immunologiske forandringer er mest relevante for intervention til enkelte patientgrupper?</a:t>
          </a:r>
          <a:endParaRPr lang="aa-ET" sz="1600" dirty="0"/>
        </a:p>
      </dgm:t>
    </dgm:pt>
    <dgm:pt modelId="{B4336B10-4C53-47D8-BBB1-F72050E0A77E}" type="parTrans" cxnId="{19847EC8-16C2-4177-B034-58CF98502110}">
      <dgm:prSet/>
      <dgm:spPr/>
      <dgm:t>
        <a:bodyPr/>
        <a:lstStyle/>
        <a:p>
          <a:endParaRPr lang="aa-ET"/>
        </a:p>
      </dgm:t>
    </dgm:pt>
    <dgm:pt modelId="{F985A50A-352E-45F6-AEB3-1F606F5A6AAB}" type="sibTrans" cxnId="{19847EC8-16C2-4177-B034-58CF98502110}">
      <dgm:prSet/>
      <dgm:spPr/>
      <dgm:t>
        <a:bodyPr/>
        <a:lstStyle/>
        <a:p>
          <a:endParaRPr lang="aa-ET"/>
        </a:p>
      </dgm:t>
    </dgm:pt>
    <dgm:pt modelId="{25D80834-8CC1-49EA-BA69-1BD9534DF7A9}">
      <dgm:prSet phldrT="[Tekst]" custT="1"/>
      <dgm:spPr/>
      <dgm:t>
        <a:bodyPr/>
        <a:lstStyle/>
        <a:p>
          <a:r>
            <a:rPr lang="en-GB" sz="1800" dirty="0" err="1"/>
            <a:t>Behandling</a:t>
          </a:r>
          <a:endParaRPr lang="aa-ET" sz="2100" dirty="0"/>
        </a:p>
      </dgm:t>
    </dgm:pt>
    <dgm:pt modelId="{8B123456-2AE5-435C-985E-85E8F57DF43A}" type="parTrans" cxnId="{09E34CED-7316-45AF-97AF-25C5F7BB534C}">
      <dgm:prSet/>
      <dgm:spPr/>
      <dgm:t>
        <a:bodyPr/>
        <a:lstStyle/>
        <a:p>
          <a:endParaRPr lang="aa-ET"/>
        </a:p>
      </dgm:t>
    </dgm:pt>
    <dgm:pt modelId="{DC076024-1609-462D-B11A-FD85723871ED}" type="sibTrans" cxnId="{09E34CED-7316-45AF-97AF-25C5F7BB534C}">
      <dgm:prSet/>
      <dgm:spPr/>
      <dgm:t>
        <a:bodyPr/>
        <a:lstStyle/>
        <a:p>
          <a:endParaRPr lang="aa-ET"/>
        </a:p>
      </dgm:t>
    </dgm:pt>
    <dgm:pt modelId="{57866CFA-51C3-4D01-AA34-F19E742326BB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800" dirty="0"/>
            <a:t>Virker immun-modulerende behandling på AMD?</a:t>
          </a:r>
          <a:endParaRPr lang="aa-ET" sz="1800" dirty="0"/>
        </a:p>
      </dgm:t>
    </dgm:pt>
    <dgm:pt modelId="{A9451090-6660-45C3-92F3-F646F4C2E3AC}" type="parTrans" cxnId="{6D028018-FC38-4882-B1E5-2ED713FDA668}">
      <dgm:prSet/>
      <dgm:spPr/>
      <dgm:t>
        <a:bodyPr/>
        <a:lstStyle/>
        <a:p>
          <a:endParaRPr lang="aa-ET"/>
        </a:p>
      </dgm:t>
    </dgm:pt>
    <dgm:pt modelId="{E37535B7-BF20-4028-AEFB-D4AF6B8B6A5B}" type="sibTrans" cxnId="{6D028018-FC38-4882-B1E5-2ED713FDA668}">
      <dgm:prSet/>
      <dgm:spPr/>
      <dgm:t>
        <a:bodyPr/>
        <a:lstStyle/>
        <a:p>
          <a:endParaRPr lang="aa-ET"/>
        </a:p>
      </dgm:t>
    </dgm:pt>
    <dgm:pt modelId="{8CDDE5CA-B7AB-4BA7-AF62-DFC9DB69DE73}">
      <dgm:prSet phldrT="[Tekst]" custT="1"/>
      <dgm:spPr/>
      <dgm:t>
        <a:bodyPr/>
        <a:lstStyle/>
        <a:p>
          <a:pPr algn="ctr"/>
          <a:endParaRPr lang="aa-ET" sz="1400" dirty="0"/>
        </a:p>
      </dgm:t>
    </dgm:pt>
    <dgm:pt modelId="{445FA635-08A8-4397-965D-15CC9742A5F1}" type="parTrans" cxnId="{52BCA251-D04C-42B0-9E39-176A467B180A}">
      <dgm:prSet/>
      <dgm:spPr/>
      <dgm:t>
        <a:bodyPr/>
        <a:lstStyle/>
        <a:p>
          <a:endParaRPr lang="aa-ET"/>
        </a:p>
      </dgm:t>
    </dgm:pt>
    <dgm:pt modelId="{EB40EB40-F457-4207-99F3-DC04720C466B}" type="sibTrans" cxnId="{52BCA251-D04C-42B0-9E39-176A467B180A}">
      <dgm:prSet/>
      <dgm:spPr/>
      <dgm:t>
        <a:bodyPr/>
        <a:lstStyle/>
        <a:p>
          <a:endParaRPr lang="aa-ET"/>
        </a:p>
      </dgm:t>
    </dgm:pt>
    <dgm:pt modelId="{194D6F59-C9BC-4D2F-BA5A-A69183143AD0}" type="pres">
      <dgm:prSet presAssocID="{15AF709F-3CCB-4D72-A869-CDEDA23FEAF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9B103CDA-97B3-4189-B7DE-5B9220A382BA}" type="pres">
      <dgm:prSet presAssocID="{25D80834-8CC1-49EA-BA69-1BD9534DF7A9}" presName="ChildAccent4" presStyleCnt="0"/>
      <dgm:spPr/>
    </dgm:pt>
    <dgm:pt modelId="{0A33EA9F-283A-4B52-8018-A9D58D33C3FE}" type="pres">
      <dgm:prSet presAssocID="{25D80834-8CC1-49EA-BA69-1BD9534DF7A9}" presName="ChildAccent" presStyleLbl="alignImgPlace1" presStyleIdx="0" presStyleCnt="4" custScaleX="146258" custLinFactNeighborX="42267"/>
      <dgm:spPr/>
      <dgm:t>
        <a:bodyPr/>
        <a:lstStyle/>
        <a:p>
          <a:endParaRPr lang="da-DK"/>
        </a:p>
      </dgm:t>
    </dgm:pt>
    <dgm:pt modelId="{B5EBEF2A-27A4-4B5C-A6DD-C5694D27515B}" type="pres">
      <dgm:prSet presAssocID="{25D80834-8CC1-49EA-BA69-1BD9534DF7A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92F93F-1AAD-4A09-809D-F9A838DA5A68}" type="pres">
      <dgm:prSet presAssocID="{25D80834-8CC1-49EA-BA69-1BD9534DF7A9}" presName="Parent4" presStyleLbl="node1" presStyleIdx="0" presStyleCnt="4" custScaleX="146225" custLinFactNeighborX="4226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F8A9D6-DF56-4FA2-8058-1C74984DC1AD}" type="pres">
      <dgm:prSet presAssocID="{3C2D559A-6977-444D-BB85-7FDD4505B2A8}" presName="ChildAccent3" presStyleCnt="0"/>
      <dgm:spPr/>
    </dgm:pt>
    <dgm:pt modelId="{5DF66B48-95BD-4D6F-8176-532BFB86ABEF}" type="pres">
      <dgm:prSet presAssocID="{3C2D559A-6977-444D-BB85-7FDD4505B2A8}" presName="ChildAccent" presStyleLbl="alignImgPlace1" presStyleIdx="1" presStyleCnt="4" custScaleX="136639"/>
      <dgm:spPr/>
      <dgm:t>
        <a:bodyPr/>
        <a:lstStyle/>
        <a:p>
          <a:endParaRPr lang="da-DK"/>
        </a:p>
      </dgm:t>
    </dgm:pt>
    <dgm:pt modelId="{436EA2E1-E254-48E2-A1D9-3533D51B074C}" type="pres">
      <dgm:prSet presAssocID="{3C2D559A-6977-444D-BB85-7FDD4505B2A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B6F5474-23FD-4FC0-85C5-9B0040F33A0F}" type="pres">
      <dgm:prSet presAssocID="{3C2D559A-6977-444D-BB85-7FDD4505B2A8}" presName="Parent3" presStyleLbl="node1" presStyleIdx="1" presStyleCnt="4" custScaleX="13663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0C87D0-6A0F-4281-A96F-3630FD4E31D9}" type="pres">
      <dgm:prSet presAssocID="{4B0BDA20-8F02-4B8A-80FA-103C02B44B8B}" presName="ChildAccent2" presStyleCnt="0"/>
      <dgm:spPr/>
    </dgm:pt>
    <dgm:pt modelId="{BE6E2694-D185-4E4B-95A3-DB1E92B0378C}" type="pres">
      <dgm:prSet presAssocID="{4B0BDA20-8F02-4B8A-80FA-103C02B44B8B}" presName="ChildAccent" presStyleLbl="alignImgPlace1" presStyleIdx="2" presStyleCnt="4" custScaleX="153277" custLinFactNeighborX="-45741"/>
      <dgm:spPr/>
      <dgm:t>
        <a:bodyPr/>
        <a:lstStyle/>
        <a:p>
          <a:endParaRPr lang="da-DK"/>
        </a:p>
      </dgm:t>
    </dgm:pt>
    <dgm:pt modelId="{325CC98B-DD97-4701-8184-FE90B0B24C06}" type="pres">
      <dgm:prSet presAssocID="{4B0BDA20-8F02-4B8A-80FA-103C02B44B8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D4D754-A171-4BB8-A687-92A3D1DA226D}" type="pres">
      <dgm:prSet presAssocID="{4B0BDA20-8F02-4B8A-80FA-103C02B44B8B}" presName="Parent2" presStyleLbl="node1" presStyleIdx="2" presStyleCnt="4" custScaleX="153271" custLinFactNeighborX="-4574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E1A4FCB-EC7D-44E6-B090-91911A5CBBC7}" type="pres">
      <dgm:prSet presAssocID="{0C0D63BD-8C4B-4CBB-8F17-2E6B04048AD0}" presName="ChildAccent1" presStyleCnt="0"/>
      <dgm:spPr/>
    </dgm:pt>
    <dgm:pt modelId="{CD6B72C5-B83C-479F-85F3-F43FB8352976}" type="pres">
      <dgm:prSet presAssocID="{0C0D63BD-8C4B-4CBB-8F17-2E6B04048AD0}" presName="ChildAccent" presStyleLbl="alignImgPlace1" presStyleIdx="3" presStyleCnt="4" custLinFactNeighborX="-72963"/>
      <dgm:spPr/>
      <dgm:t>
        <a:bodyPr/>
        <a:lstStyle/>
        <a:p>
          <a:endParaRPr lang="da-DK"/>
        </a:p>
      </dgm:t>
    </dgm:pt>
    <dgm:pt modelId="{089D745D-84E7-47A2-8835-14401D65134B}" type="pres">
      <dgm:prSet presAssocID="{0C0D63BD-8C4B-4CBB-8F17-2E6B04048AD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F940D9-87D6-4D05-9D9F-3703AFAE794B}" type="pres">
      <dgm:prSet presAssocID="{0C0D63BD-8C4B-4CBB-8F17-2E6B04048AD0}" presName="Parent1" presStyleLbl="node1" presStyleIdx="3" presStyleCnt="4" custLinFactNeighborX="-729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D7F8297-41F2-4F26-8BE5-B2F2B6EAF92E}" type="presOf" srcId="{4D59506E-150F-4C73-8C5B-0698FB0E4BE8}" destId="{436EA2E1-E254-48E2-A1D9-3533D51B074C}" srcOrd="1" destOrd="0" presId="urn:microsoft.com/office/officeart/2011/layout/InterconnectedBlockProcess"/>
    <dgm:cxn modelId="{DAC0F792-CDD2-4E51-85A3-2D7F179FC8AD}" type="presOf" srcId="{8CDDE5CA-B7AB-4BA7-AF62-DFC9DB69DE73}" destId="{CD6B72C5-B83C-479F-85F3-F43FB8352976}" srcOrd="0" destOrd="1" presId="urn:microsoft.com/office/officeart/2011/layout/InterconnectedBlockProcess"/>
    <dgm:cxn modelId="{130892CE-3287-4320-BE67-B79060430228}" type="presOf" srcId="{15AF709F-3CCB-4D72-A869-CDEDA23FEAFF}" destId="{194D6F59-C9BC-4D2F-BA5A-A69183143AD0}" srcOrd="0" destOrd="0" presId="urn:microsoft.com/office/officeart/2011/layout/InterconnectedBlockProcess"/>
    <dgm:cxn modelId="{18802516-DDD3-4BCD-BCC8-327FB984A0DC}" type="presOf" srcId="{25D80834-8CC1-49EA-BA69-1BD9534DF7A9}" destId="{0292F93F-1AAD-4A09-809D-F9A838DA5A68}" srcOrd="0" destOrd="0" presId="urn:microsoft.com/office/officeart/2011/layout/InterconnectedBlockProcess"/>
    <dgm:cxn modelId="{14377C9D-DCB2-446D-A552-693ABAE9FB05}" type="presOf" srcId="{12BE9082-21D1-4A7A-9748-2341BD4131A2}" destId="{089D745D-84E7-47A2-8835-14401D65134B}" srcOrd="1" destOrd="0" presId="urn:microsoft.com/office/officeart/2011/layout/InterconnectedBlockProcess"/>
    <dgm:cxn modelId="{9FAC911B-E817-4A80-B843-1337549174DB}" srcId="{15AF709F-3CCB-4D72-A869-CDEDA23FEAFF}" destId="{4B0BDA20-8F02-4B8A-80FA-103C02B44B8B}" srcOrd="1" destOrd="0" parTransId="{DF11F444-2C05-439D-B7DE-DD1F34AA0125}" sibTransId="{6B45DD92-9994-456D-9321-5E147DCB5390}"/>
    <dgm:cxn modelId="{3F107557-F253-4F30-80B3-C789324D67B3}" srcId="{15AF709F-3CCB-4D72-A869-CDEDA23FEAFF}" destId="{3C2D559A-6977-444D-BB85-7FDD4505B2A8}" srcOrd="2" destOrd="0" parTransId="{563FF931-3FF9-4985-B2A8-D11A1E1823A6}" sibTransId="{6A717D60-5A0A-40F9-8EB1-C786A6FC513B}"/>
    <dgm:cxn modelId="{B52CE4EE-53AB-4F82-8B3B-1E3E12D11EB2}" type="presOf" srcId="{0C0D63BD-8C4B-4CBB-8F17-2E6B04048AD0}" destId="{98F940D9-87D6-4D05-9D9F-3703AFAE794B}" srcOrd="0" destOrd="0" presId="urn:microsoft.com/office/officeart/2011/layout/InterconnectedBlockProcess"/>
    <dgm:cxn modelId="{FCB4D1E2-48CC-4BE0-828D-459E8B467731}" type="presOf" srcId="{23F6C13F-95ED-4D75-B453-ECC5FC8ED019}" destId="{BE6E2694-D185-4E4B-95A3-DB1E92B0378C}" srcOrd="0" destOrd="0" presId="urn:microsoft.com/office/officeart/2011/layout/InterconnectedBlockProcess"/>
    <dgm:cxn modelId="{27BF1B5D-7E97-41B1-B8CB-EE975A3F6DCD}" srcId="{4B0BDA20-8F02-4B8A-80FA-103C02B44B8B}" destId="{23F6C13F-95ED-4D75-B453-ECC5FC8ED019}" srcOrd="0" destOrd="0" parTransId="{F2DA0E0B-7E72-447A-8DE5-C942F4A1B566}" sibTransId="{656A5FAE-69A6-4AB1-B565-A1987C88B170}"/>
    <dgm:cxn modelId="{09E34CED-7316-45AF-97AF-25C5F7BB534C}" srcId="{15AF709F-3CCB-4D72-A869-CDEDA23FEAFF}" destId="{25D80834-8CC1-49EA-BA69-1BD9534DF7A9}" srcOrd="3" destOrd="0" parTransId="{8B123456-2AE5-435C-985E-85E8F57DF43A}" sibTransId="{DC076024-1609-462D-B11A-FD85723871ED}"/>
    <dgm:cxn modelId="{19847EC8-16C2-4177-B034-58CF98502110}" srcId="{3C2D559A-6977-444D-BB85-7FDD4505B2A8}" destId="{4D59506E-150F-4C73-8C5B-0698FB0E4BE8}" srcOrd="0" destOrd="0" parTransId="{B4336B10-4C53-47D8-BBB1-F72050E0A77E}" sibTransId="{F985A50A-352E-45F6-AEB3-1F606F5A6AAB}"/>
    <dgm:cxn modelId="{A8F1F5F4-3A60-4515-9646-E10C0B6E47E0}" type="presOf" srcId="{3C2D559A-6977-444D-BB85-7FDD4505B2A8}" destId="{3B6F5474-23FD-4FC0-85C5-9B0040F33A0F}" srcOrd="0" destOrd="0" presId="urn:microsoft.com/office/officeart/2011/layout/InterconnectedBlockProcess"/>
    <dgm:cxn modelId="{465FBFEE-F540-4916-8316-6EE3E05B7A3C}" type="presOf" srcId="{57866CFA-51C3-4D01-AA34-F19E742326BB}" destId="{0A33EA9F-283A-4B52-8018-A9D58D33C3FE}" srcOrd="0" destOrd="0" presId="urn:microsoft.com/office/officeart/2011/layout/InterconnectedBlockProcess"/>
    <dgm:cxn modelId="{AD2C7123-98B1-42C9-9E88-6FC0041C3C03}" type="presOf" srcId="{57866CFA-51C3-4D01-AA34-F19E742326BB}" destId="{B5EBEF2A-27A4-4B5C-A6DD-C5694D27515B}" srcOrd="1" destOrd="0" presId="urn:microsoft.com/office/officeart/2011/layout/InterconnectedBlockProcess"/>
    <dgm:cxn modelId="{6D028018-FC38-4882-B1E5-2ED713FDA668}" srcId="{25D80834-8CC1-49EA-BA69-1BD9534DF7A9}" destId="{57866CFA-51C3-4D01-AA34-F19E742326BB}" srcOrd="0" destOrd="0" parTransId="{A9451090-6660-45C3-92F3-F646F4C2E3AC}" sibTransId="{E37535B7-BF20-4028-AEFB-D4AF6B8B6A5B}"/>
    <dgm:cxn modelId="{52BCA251-D04C-42B0-9E39-176A467B180A}" srcId="{0C0D63BD-8C4B-4CBB-8F17-2E6B04048AD0}" destId="{8CDDE5CA-B7AB-4BA7-AF62-DFC9DB69DE73}" srcOrd="1" destOrd="0" parTransId="{445FA635-08A8-4397-965D-15CC9742A5F1}" sibTransId="{EB40EB40-F457-4207-99F3-DC04720C466B}"/>
    <dgm:cxn modelId="{58CF745E-9E05-4A71-9458-A58A02E4A8F3}" type="presOf" srcId="{12BE9082-21D1-4A7A-9748-2341BD4131A2}" destId="{CD6B72C5-B83C-479F-85F3-F43FB8352976}" srcOrd="0" destOrd="0" presId="urn:microsoft.com/office/officeart/2011/layout/InterconnectedBlockProcess"/>
    <dgm:cxn modelId="{64FF6B43-F13B-46C6-8D7E-987A8E45A35F}" srcId="{0C0D63BD-8C4B-4CBB-8F17-2E6B04048AD0}" destId="{12BE9082-21D1-4A7A-9748-2341BD4131A2}" srcOrd="0" destOrd="0" parTransId="{3FC579F0-10C5-4D10-BCD9-C0C4309AB1C5}" sibTransId="{27A4AD03-6BB3-4141-A6A4-96DC5C8F7131}"/>
    <dgm:cxn modelId="{E5E5A74D-78C4-4848-B3A6-BE47689A130C}" type="presOf" srcId="{4B0BDA20-8F02-4B8A-80FA-103C02B44B8B}" destId="{13D4D754-A171-4BB8-A687-92A3D1DA226D}" srcOrd="0" destOrd="0" presId="urn:microsoft.com/office/officeart/2011/layout/InterconnectedBlockProcess"/>
    <dgm:cxn modelId="{B95FE7DA-91F0-45A9-988F-B6D623CF1B92}" type="presOf" srcId="{4D59506E-150F-4C73-8C5B-0698FB0E4BE8}" destId="{5DF66B48-95BD-4D6F-8176-532BFB86ABEF}" srcOrd="0" destOrd="0" presId="urn:microsoft.com/office/officeart/2011/layout/InterconnectedBlockProcess"/>
    <dgm:cxn modelId="{045A7CD5-A0CD-4B2A-94EB-7D0DBBF01BED}" srcId="{15AF709F-3CCB-4D72-A869-CDEDA23FEAFF}" destId="{0C0D63BD-8C4B-4CBB-8F17-2E6B04048AD0}" srcOrd="0" destOrd="0" parTransId="{0120F768-BC3E-4186-8BCA-96AB83D9DDE4}" sibTransId="{095BB31E-C369-44D9-95F4-1DB58188F051}"/>
    <dgm:cxn modelId="{51B3CA9D-6DC7-49EB-BDD3-FD5D2C0EE85D}" type="presOf" srcId="{8CDDE5CA-B7AB-4BA7-AF62-DFC9DB69DE73}" destId="{089D745D-84E7-47A2-8835-14401D65134B}" srcOrd="1" destOrd="1" presId="urn:microsoft.com/office/officeart/2011/layout/InterconnectedBlockProcess"/>
    <dgm:cxn modelId="{A4BE01CD-85A5-4BE1-8C8D-910A30468AC6}" type="presOf" srcId="{23F6C13F-95ED-4D75-B453-ECC5FC8ED019}" destId="{325CC98B-DD97-4701-8184-FE90B0B24C06}" srcOrd="1" destOrd="0" presId="urn:microsoft.com/office/officeart/2011/layout/InterconnectedBlockProcess"/>
    <dgm:cxn modelId="{EB3295E2-DC8D-4C81-B316-663883D38646}" type="presParOf" srcId="{194D6F59-C9BC-4D2F-BA5A-A69183143AD0}" destId="{9B103CDA-97B3-4189-B7DE-5B9220A382BA}" srcOrd="0" destOrd="0" presId="urn:microsoft.com/office/officeart/2011/layout/InterconnectedBlockProcess"/>
    <dgm:cxn modelId="{AAAA96E2-22E5-4C58-9A0C-E4B8D0D3A797}" type="presParOf" srcId="{9B103CDA-97B3-4189-B7DE-5B9220A382BA}" destId="{0A33EA9F-283A-4B52-8018-A9D58D33C3FE}" srcOrd="0" destOrd="0" presId="urn:microsoft.com/office/officeart/2011/layout/InterconnectedBlockProcess"/>
    <dgm:cxn modelId="{534F3A98-0D55-4B7D-A1C9-03B12AD9DC71}" type="presParOf" srcId="{194D6F59-C9BC-4D2F-BA5A-A69183143AD0}" destId="{B5EBEF2A-27A4-4B5C-A6DD-C5694D27515B}" srcOrd="1" destOrd="0" presId="urn:microsoft.com/office/officeart/2011/layout/InterconnectedBlockProcess"/>
    <dgm:cxn modelId="{2A5C4A3C-F856-4C7E-9321-AB21A79F53F3}" type="presParOf" srcId="{194D6F59-C9BC-4D2F-BA5A-A69183143AD0}" destId="{0292F93F-1AAD-4A09-809D-F9A838DA5A68}" srcOrd="2" destOrd="0" presId="urn:microsoft.com/office/officeart/2011/layout/InterconnectedBlockProcess"/>
    <dgm:cxn modelId="{7E15C394-FC72-4D49-9FC7-AE50FAFF1298}" type="presParOf" srcId="{194D6F59-C9BC-4D2F-BA5A-A69183143AD0}" destId="{15F8A9D6-DF56-4FA2-8058-1C74984DC1AD}" srcOrd="3" destOrd="0" presId="urn:microsoft.com/office/officeart/2011/layout/InterconnectedBlockProcess"/>
    <dgm:cxn modelId="{9F90C88B-1DF3-4ECC-87E8-CE8CE25CFB49}" type="presParOf" srcId="{15F8A9D6-DF56-4FA2-8058-1C74984DC1AD}" destId="{5DF66B48-95BD-4D6F-8176-532BFB86ABEF}" srcOrd="0" destOrd="0" presId="urn:microsoft.com/office/officeart/2011/layout/InterconnectedBlockProcess"/>
    <dgm:cxn modelId="{8BBE9F71-62B9-4368-916D-88D0D7AD0179}" type="presParOf" srcId="{194D6F59-C9BC-4D2F-BA5A-A69183143AD0}" destId="{436EA2E1-E254-48E2-A1D9-3533D51B074C}" srcOrd="4" destOrd="0" presId="urn:microsoft.com/office/officeart/2011/layout/InterconnectedBlockProcess"/>
    <dgm:cxn modelId="{97598E7D-BF53-4C99-B629-19CA76594D9A}" type="presParOf" srcId="{194D6F59-C9BC-4D2F-BA5A-A69183143AD0}" destId="{3B6F5474-23FD-4FC0-85C5-9B0040F33A0F}" srcOrd="5" destOrd="0" presId="urn:microsoft.com/office/officeart/2011/layout/InterconnectedBlockProcess"/>
    <dgm:cxn modelId="{1DC4AEF0-9EC3-42B9-8139-987166C3CCAC}" type="presParOf" srcId="{194D6F59-C9BC-4D2F-BA5A-A69183143AD0}" destId="{030C87D0-6A0F-4281-A96F-3630FD4E31D9}" srcOrd="6" destOrd="0" presId="urn:microsoft.com/office/officeart/2011/layout/InterconnectedBlockProcess"/>
    <dgm:cxn modelId="{B575379B-9885-434E-8866-C36163523709}" type="presParOf" srcId="{030C87D0-6A0F-4281-A96F-3630FD4E31D9}" destId="{BE6E2694-D185-4E4B-95A3-DB1E92B0378C}" srcOrd="0" destOrd="0" presId="urn:microsoft.com/office/officeart/2011/layout/InterconnectedBlockProcess"/>
    <dgm:cxn modelId="{00E582C6-29F3-4CDF-8149-BB9682945455}" type="presParOf" srcId="{194D6F59-C9BC-4D2F-BA5A-A69183143AD0}" destId="{325CC98B-DD97-4701-8184-FE90B0B24C06}" srcOrd="7" destOrd="0" presId="urn:microsoft.com/office/officeart/2011/layout/InterconnectedBlockProcess"/>
    <dgm:cxn modelId="{311B12F0-D43B-413B-8881-9C114518A02A}" type="presParOf" srcId="{194D6F59-C9BC-4D2F-BA5A-A69183143AD0}" destId="{13D4D754-A171-4BB8-A687-92A3D1DA226D}" srcOrd="8" destOrd="0" presId="urn:microsoft.com/office/officeart/2011/layout/InterconnectedBlockProcess"/>
    <dgm:cxn modelId="{637190E6-2729-428A-A70A-D6893B3F9A03}" type="presParOf" srcId="{194D6F59-C9BC-4D2F-BA5A-A69183143AD0}" destId="{CE1A4FCB-EC7D-44E6-B090-91911A5CBBC7}" srcOrd="9" destOrd="0" presId="urn:microsoft.com/office/officeart/2011/layout/InterconnectedBlockProcess"/>
    <dgm:cxn modelId="{862A4C39-B083-4EDA-B29A-0C40B7B0EE6A}" type="presParOf" srcId="{CE1A4FCB-EC7D-44E6-B090-91911A5CBBC7}" destId="{CD6B72C5-B83C-479F-85F3-F43FB8352976}" srcOrd="0" destOrd="0" presId="urn:microsoft.com/office/officeart/2011/layout/InterconnectedBlockProcess"/>
    <dgm:cxn modelId="{DFBFB343-19F6-4AEE-BD0C-14FB238042A5}" type="presParOf" srcId="{194D6F59-C9BC-4D2F-BA5A-A69183143AD0}" destId="{089D745D-84E7-47A2-8835-14401D65134B}" srcOrd="10" destOrd="0" presId="urn:microsoft.com/office/officeart/2011/layout/InterconnectedBlockProcess"/>
    <dgm:cxn modelId="{DB07705A-C198-415E-BACB-80B53D896B9A}" type="presParOf" srcId="{194D6F59-C9BC-4D2F-BA5A-A69183143AD0}" destId="{98F940D9-87D6-4D05-9D9F-3703AFAE794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F709F-3CCB-4D72-A869-CDEDA23FEAFF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0C0D63BD-8C4B-4CBB-8F17-2E6B04048AD0}">
      <dgm:prSet phldrT="[Tekst]" custT="1"/>
      <dgm:spPr/>
      <dgm:t>
        <a:bodyPr/>
        <a:lstStyle/>
        <a:p>
          <a:r>
            <a:rPr lang="en-GB" sz="1800" dirty="0" err="1"/>
            <a:t>Hypotese</a:t>
          </a:r>
          <a:endParaRPr lang="aa-ET" sz="1100" dirty="0"/>
        </a:p>
      </dgm:t>
    </dgm:pt>
    <dgm:pt modelId="{0120F768-BC3E-4186-8BCA-96AB83D9DDE4}" type="parTrans" cxnId="{045A7CD5-A0CD-4B2A-94EB-7D0DBBF01BED}">
      <dgm:prSet/>
      <dgm:spPr/>
      <dgm:t>
        <a:bodyPr/>
        <a:lstStyle/>
        <a:p>
          <a:endParaRPr lang="aa-ET"/>
        </a:p>
      </dgm:t>
    </dgm:pt>
    <dgm:pt modelId="{095BB31E-C369-44D9-95F4-1DB58188F051}" type="sibTrans" cxnId="{045A7CD5-A0CD-4B2A-94EB-7D0DBBF01BED}">
      <dgm:prSet/>
      <dgm:spPr/>
      <dgm:t>
        <a:bodyPr/>
        <a:lstStyle/>
        <a:p>
          <a:endParaRPr lang="aa-ET"/>
        </a:p>
      </dgm:t>
    </dgm:pt>
    <dgm:pt modelId="{12BE9082-21D1-4A7A-9748-2341BD4131A2}">
      <dgm:prSet phldrT="[Tekst]" custT="1"/>
      <dgm:spPr/>
      <dgm:t>
        <a:bodyPr/>
        <a:lstStyle/>
        <a:p>
          <a:pPr algn="ctr"/>
          <a:endParaRPr lang="en-GB" sz="1400" dirty="0"/>
        </a:p>
        <a:p>
          <a:pPr algn="ctr"/>
          <a:r>
            <a:rPr lang="en-GB" sz="1400" dirty="0"/>
            <a:t>Er der</a:t>
          </a:r>
          <a:br>
            <a:rPr lang="en-GB" sz="1400" dirty="0"/>
          </a:br>
          <a:r>
            <a:rPr lang="en-GB" sz="1400" dirty="0" err="1"/>
            <a:t>immunologiske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 err="1"/>
            <a:t>forandringer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/>
            <a:t>der </a:t>
          </a:r>
          <a:r>
            <a:rPr lang="en-GB" sz="1400" dirty="0" err="1"/>
            <a:t>kan</a:t>
          </a:r>
          <a:r>
            <a:rPr lang="en-GB" sz="1400" dirty="0"/>
            <a:t> spores</a:t>
          </a:r>
          <a:br>
            <a:rPr lang="en-GB" sz="1400" dirty="0"/>
          </a:br>
          <a:r>
            <a:rPr lang="en-GB" sz="1400" dirty="0" err="1"/>
            <a:t>i</a:t>
          </a:r>
          <a:r>
            <a:rPr lang="en-GB" sz="1400" dirty="0"/>
            <a:t> </a:t>
          </a:r>
          <a:r>
            <a:rPr lang="en-GB" sz="1400" dirty="0" err="1"/>
            <a:t>blodet</a:t>
          </a:r>
          <a:r>
            <a:rPr lang="en-GB" sz="1400" dirty="0"/>
            <a:t> </a:t>
          </a:r>
          <a:r>
            <a:rPr lang="en-GB" sz="1400" dirty="0" err="1"/>
            <a:t>ved</a:t>
          </a:r>
          <a:r>
            <a:rPr lang="en-GB" sz="1400" dirty="0"/>
            <a:t> AMD?</a:t>
          </a:r>
          <a:endParaRPr lang="aa-ET" sz="1400" dirty="0"/>
        </a:p>
      </dgm:t>
    </dgm:pt>
    <dgm:pt modelId="{3FC579F0-10C5-4D10-BCD9-C0C4309AB1C5}" type="parTrans" cxnId="{64FF6B43-F13B-46C6-8D7E-987A8E45A35F}">
      <dgm:prSet/>
      <dgm:spPr/>
      <dgm:t>
        <a:bodyPr/>
        <a:lstStyle/>
        <a:p>
          <a:endParaRPr lang="aa-ET"/>
        </a:p>
      </dgm:t>
    </dgm:pt>
    <dgm:pt modelId="{27A4AD03-6BB3-4141-A6A4-96DC5C8F7131}" type="sibTrans" cxnId="{64FF6B43-F13B-46C6-8D7E-987A8E45A35F}">
      <dgm:prSet/>
      <dgm:spPr/>
      <dgm:t>
        <a:bodyPr/>
        <a:lstStyle/>
        <a:p>
          <a:endParaRPr lang="aa-ET"/>
        </a:p>
      </dgm:t>
    </dgm:pt>
    <dgm:pt modelId="{4B0BDA20-8F02-4B8A-80FA-103C02B44B8B}">
      <dgm:prSet phldrT="[Tekst]" custT="1"/>
      <dgm:spPr/>
      <dgm:t>
        <a:bodyPr/>
        <a:lstStyle/>
        <a:p>
          <a:r>
            <a:rPr lang="en-GB" sz="1800" dirty="0" err="1"/>
            <a:t>Hypotesebekræftelse</a:t>
          </a:r>
          <a:endParaRPr lang="aa-ET" sz="1100" dirty="0"/>
        </a:p>
      </dgm:t>
    </dgm:pt>
    <dgm:pt modelId="{DF11F444-2C05-439D-B7DE-DD1F34AA0125}" type="parTrans" cxnId="{9FAC911B-E817-4A80-B843-1337549174DB}">
      <dgm:prSet/>
      <dgm:spPr/>
      <dgm:t>
        <a:bodyPr/>
        <a:lstStyle/>
        <a:p>
          <a:endParaRPr lang="aa-ET"/>
        </a:p>
      </dgm:t>
    </dgm:pt>
    <dgm:pt modelId="{6B45DD92-9994-456D-9321-5E147DCB5390}" type="sibTrans" cxnId="{9FAC911B-E817-4A80-B843-1337549174DB}">
      <dgm:prSet/>
      <dgm:spPr/>
      <dgm:t>
        <a:bodyPr/>
        <a:lstStyle/>
        <a:p>
          <a:endParaRPr lang="aa-ET"/>
        </a:p>
      </dgm:t>
    </dgm:pt>
    <dgm:pt modelId="{23F6C13F-95ED-4D75-B453-ECC5FC8ED019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600" dirty="0"/>
            <a:t>Er der forskelle mellem immunologiske forandringer i blodet ved subtyper af AMD?</a:t>
          </a:r>
          <a:endParaRPr lang="aa-ET" sz="1600" dirty="0"/>
        </a:p>
      </dgm:t>
    </dgm:pt>
    <dgm:pt modelId="{F2DA0E0B-7E72-447A-8DE5-C942F4A1B566}" type="parTrans" cxnId="{27BF1B5D-7E97-41B1-B8CB-EE975A3F6DCD}">
      <dgm:prSet/>
      <dgm:spPr/>
      <dgm:t>
        <a:bodyPr/>
        <a:lstStyle/>
        <a:p>
          <a:endParaRPr lang="aa-ET"/>
        </a:p>
      </dgm:t>
    </dgm:pt>
    <dgm:pt modelId="{656A5FAE-69A6-4AB1-B565-A1987C88B170}" type="sibTrans" cxnId="{27BF1B5D-7E97-41B1-B8CB-EE975A3F6DCD}">
      <dgm:prSet/>
      <dgm:spPr/>
      <dgm:t>
        <a:bodyPr/>
        <a:lstStyle/>
        <a:p>
          <a:endParaRPr lang="aa-ET"/>
        </a:p>
      </dgm:t>
    </dgm:pt>
    <dgm:pt modelId="{3C2D559A-6977-444D-BB85-7FDD4505B2A8}">
      <dgm:prSet phldrT="[Tekst]" custT="1"/>
      <dgm:spPr/>
      <dgm:t>
        <a:bodyPr/>
        <a:lstStyle/>
        <a:p>
          <a:r>
            <a:rPr lang="en-GB" sz="1800" dirty="0" err="1"/>
            <a:t>Klinisk</a:t>
          </a:r>
          <a:r>
            <a:rPr lang="en-GB" sz="1800" dirty="0"/>
            <a:t> </a:t>
          </a:r>
          <a:r>
            <a:rPr lang="en-GB" sz="1800" dirty="0" err="1"/>
            <a:t>relevans</a:t>
          </a:r>
          <a:r>
            <a:rPr lang="en-GB" sz="1800" dirty="0"/>
            <a:t> </a:t>
          </a:r>
          <a:r>
            <a:rPr lang="en-GB" sz="1800" dirty="0" err="1"/>
            <a:t>mhp</a:t>
          </a:r>
          <a:r>
            <a:rPr lang="en-GB" sz="1800" dirty="0"/>
            <a:t>. intervention</a:t>
          </a:r>
          <a:endParaRPr lang="aa-ET" sz="1800" dirty="0"/>
        </a:p>
      </dgm:t>
    </dgm:pt>
    <dgm:pt modelId="{563FF931-3FF9-4985-B2A8-D11A1E1823A6}" type="parTrans" cxnId="{3F107557-F253-4F30-80B3-C789324D67B3}">
      <dgm:prSet/>
      <dgm:spPr/>
      <dgm:t>
        <a:bodyPr/>
        <a:lstStyle/>
        <a:p>
          <a:endParaRPr lang="aa-ET"/>
        </a:p>
      </dgm:t>
    </dgm:pt>
    <dgm:pt modelId="{6A717D60-5A0A-40F9-8EB1-C786A6FC513B}" type="sibTrans" cxnId="{3F107557-F253-4F30-80B3-C789324D67B3}">
      <dgm:prSet/>
      <dgm:spPr/>
      <dgm:t>
        <a:bodyPr/>
        <a:lstStyle/>
        <a:p>
          <a:endParaRPr lang="aa-ET"/>
        </a:p>
      </dgm:t>
    </dgm:pt>
    <dgm:pt modelId="{4D59506E-150F-4C73-8C5B-0698FB0E4BE8}">
      <dgm:prSet phldrT="[Tekst]" custT="1"/>
      <dgm:spPr/>
      <dgm:t>
        <a:bodyPr/>
        <a:lstStyle/>
        <a:p>
          <a:pPr algn="ctr"/>
          <a:endParaRPr lang="da-DK" sz="1600" dirty="0"/>
        </a:p>
        <a:p>
          <a:pPr algn="ctr"/>
          <a:r>
            <a:rPr lang="da-DK" sz="1600" dirty="0"/>
            <a:t>Hvilke immunologiske forandringer er mest relevante for intervention til enkelte patientgrupper?</a:t>
          </a:r>
          <a:endParaRPr lang="aa-ET" sz="1600" dirty="0"/>
        </a:p>
      </dgm:t>
    </dgm:pt>
    <dgm:pt modelId="{B4336B10-4C53-47D8-BBB1-F72050E0A77E}" type="parTrans" cxnId="{19847EC8-16C2-4177-B034-58CF98502110}">
      <dgm:prSet/>
      <dgm:spPr/>
      <dgm:t>
        <a:bodyPr/>
        <a:lstStyle/>
        <a:p>
          <a:endParaRPr lang="aa-ET"/>
        </a:p>
      </dgm:t>
    </dgm:pt>
    <dgm:pt modelId="{F985A50A-352E-45F6-AEB3-1F606F5A6AAB}" type="sibTrans" cxnId="{19847EC8-16C2-4177-B034-58CF98502110}">
      <dgm:prSet/>
      <dgm:spPr/>
      <dgm:t>
        <a:bodyPr/>
        <a:lstStyle/>
        <a:p>
          <a:endParaRPr lang="aa-ET"/>
        </a:p>
      </dgm:t>
    </dgm:pt>
    <dgm:pt modelId="{25D80834-8CC1-49EA-BA69-1BD9534DF7A9}">
      <dgm:prSet phldrT="[Tekst]" custT="1"/>
      <dgm:spPr/>
      <dgm:t>
        <a:bodyPr/>
        <a:lstStyle/>
        <a:p>
          <a:r>
            <a:rPr lang="en-GB" sz="1800" dirty="0" err="1"/>
            <a:t>Behandling</a:t>
          </a:r>
          <a:endParaRPr lang="aa-ET" sz="2100" dirty="0"/>
        </a:p>
      </dgm:t>
    </dgm:pt>
    <dgm:pt modelId="{8B123456-2AE5-435C-985E-85E8F57DF43A}" type="parTrans" cxnId="{09E34CED-7316-45AF-97AF-25C5F7BB534C}">
      <dgm:prSet/>
      <dgm:spPr/>
      <dgm:t>
        <a:bodyPr/>
        <a:lstStyle/>
        <a:p>
          <a:endParaRPr lang="aa-ET"/>
        </a:p>
      </dgm:t>
    </dgm:pt>
    <dgm:pt modelId="{DC076024-1609-462D-B11A-FD85723871ED}" type="sibTrans" cxnId="{09E34CED-7316-45AF-97AF-25C5F7BB534C}">
      <dgm:prSet/>
      <dgm:spPr/>
      <dgm:t>
        <a:bodyPr/>
        <a:lstStyle/>
        <a:p>
          <a:endParaRPr lang="aa-ET"/>
        </a:p>
      </dgm:t>
    </dgm:pt>
    <dgm:pt modelId="{57866CFA-51C3-4D01-AA34-F19E742326BB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800" dirty="0"/>
            <a:t>Virker immun-modulerende behandling på AMD?</a:t>
          </a:r>
          <a:endParaRPr lang="aa-ET" sz="1800" dirty="0"/>
        </a:p>
      </dgm:t>
    </dgm:pt>
    <dgm:pt modelId="{A9451090-6660-45C3-92F3-F646F4C2E3AC}" type="parTrans" cxnId="{6D028018-FC38-4882-B1E5-2ED713FDA668}">
      <dgm:prSet/>
      <dgm:spPr/>
      <dgm:t>
        <a:bodyPr/>
        <a:lstStyle/>
        <a:p>
          <a:endParaRPr lang="aa-ET"/>
        </a:p>
      </dgm:t>
    </dgm:pt>
    <dgm:pt modelId="{E37535B7-BF20-4028-AEFB-D4AF6B8B6A5B}" type="sibTrans" cxnId="{6D028018-FC38-4882-B1E5-2ED713FDA668}">
      <dgm:prSet/>
      <dgm:spPr/>
      <dgm:t>
        <a:bodyPr/>
        <a:lstStyle/>
        <a:p>
          <a:endParaRPr lang="aa-ET"/>
        </a:p>
      </dgm:t>
    </dgm:pt>
    <dgm:pt modelId="{8CDDE5CA-B7AB-4BA7-AF62-DFC9DB69DE73}">
      <dgm:prSet phldrT="[Tekst]" custT="1"/>
      <dgm:spPr/>
      <dgm:t>
        <a:bodyPr/>
        <a:lstStyle/>
        <a:p>
          <a:pPr algn="ctr"/>
          <a:endParaRPr lang="aa-ET" sz="1400" dirty="0"/>
        </a:p>
      </dgm:t>
    </dgm:pt>
    <dgm:pt modelId="{445FA635-08A8-4397-965D-15CC9742A5F1}" type="parTrans" cxnId="{52BCA251-D04C-42B0-9E39-176A467B180A}">
      <dgm:prSet/>
      <dgm:spPr/>
      <dgm:t>
        <a:bodyPr/>
        <a:lstStyle/>
        <a:p>
          <a:endParaRPr lang="aa-ET"/>
        </a:p>
      </dgm:t>
    </dgm:pt>
    <dgm:pt modelId="{EB40EB40-F457-4207-99F3-DC04720C466B}" type="sibTrans" cxnId="{52BCA251-D04C-42B0-9E39-176A467B180A}">
      <dgm:prSet/>
      <dgm:spPr/>
      <dgm:t>
        <a:bodyPr/>
        <a:lstStyle/>
        <a:p>
          <a:endParaRPr lang="aa-ET"/>
        </a:p>
      </dgm:t>
    </dgm:pt>
    <dgm:pt modelId="{194D6F59-C9BC-4D2F-BA5A-A69183143AD0}" type="pres">
      <dgm:prSet presAssocID="{15AF709F-3CCB-4D72-A869-CDEDA23FEAF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9B103CDA-97B3-4189-B7DE-5B9220A382BA}" type="pres">
      <dgm:prSet presAssocID="{25D80834-8CC1-49EA-BA69-1BD9534DF7A9}" presName="ChildAccent4" presStyleCnt="0"/>
      <dgm:spPr/>
    </dgm:pt>
    <dgm:pt modelId="{0A33EA9F-283A-4B52-8018-A9D58D33C3FE}" type="pres">
      <dgm:prSet presAssocID="{25D80834-8CC1-49EA-BA69-1BD9534DF7A9}" presName="ChildAccent" presStyleLbl="alignImgPlace1" presStyleIdx="0" presStyleCnt="4" custScaleX="146258" custLinFactNeighborX="42267"/>
      <dgm:spPr/>
      <dgm:t>
        <a:bodyPr/>
        <a:lstStyle/>
        <a:p>
          <a:endParaRPr lang="da-DK"/>
        </a:p>
      </dgm:t>
    </dgm:pt>
    <dgm:pt modelId="{B5EBEF2A-27A4-4B5C-A6DD-C5694D27515B}" type="pres">
      <dgm:prSet presAssocID="{25D80834-8CC1-49EA-BA69-1BD9534DF7A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92F93F-1AAD-4A09-809D-F9A838DA5A68}" type="pres">
      <dgm:prSet presAssocID="{25D80834-8CC1-49EA-BA69-1BD9534DF7A9}" presName="Parent4" presStyleLbl="node1" presStyleIdx="0" presStyleCnt="4" custScaleX="146225" custLinFactNeighborX="4226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F8A9D6-DF56-4FA2-8058-1C74984DC1AD}" type="pres">
      <dgm:prSet presAssocID="{3C2D559A-6977-444D-BB85-7FDD4505B2A8}" presName="ChildAccent3" presStyleCnt="0"/>
      <dgm:spPr/>
    </dgm:pt>
    <dgm:pt modelId="{5DF66B48-95BD-4D6F-8176-532BFB86ABEF}" type="pres">
      <dgm:prSet presAssocID="{3C2D559A-6977-444D-BB85-7FDD4505B2A8}" presName="ChildAccent" presStyleLbl="alignImgPlace1" presStyleIdx="1" presStyleCnt="4" custScaleX="136639"/>
      <dgm:spPr/>
      <dgm:t>
        <a:bodyPr/>
        <a:lstStyle/>
        <a:p>
          <a:endParaRPr lang="da-DK"/>
        </a:p>
      </dgm:t>
    </dgm:pt>
    <dgm:pt modelId="{436EA2E1-E254-48E2-A1D9-3533D51B074C}" type="pres">
      <dgm:prSet presAssocID="{3C2D559A-6977-444D-BB85-7FDD4505B2A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B6F5474-23FD-4FC0-85C5-9B0040F33A0F}" type="pres">
      <dgm:prSet presAssocID="{3C2D559A-6977-444D-BB85-7FDD4505B2A8}" presName="Parent3" presStyleLbl="node1" presStyleIdx="1" presStyleCnt="4" custScaleX="13663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0C87D0-6A0F-4281-A96F-3630FD4E31D9}" type="pres">
      <dgm:prSet presAssocID="{4B0BDA20-8F02-4B8A-80FA-103C02B44B8B}" presName="ChildAccent2" presStyleCnt="0"/>
      <dgm:spPr/>
    </dgm:pt>
    <dgm:pt modelId="{BE6E2694-D185-4E4B-95A3-DB1E92B0378C}" type="pres">
      <dgm:prSet presAssocID="{4B0BDA20-8F02-4B8A-80FA-103C02B44B8B}" presName="ChildAccent" presStyleLbl="alignImgPlace1" presStyleIdx="2" presStyleCnt="4" custScaleX="153277" custLinFactNeighborX="-45741"/>
      <dgm:spPr/>
      <dgm:t>
        <a:bodyPr/>
        <a:lstStyle/>
        <a:p>
          <a:endParaRPr lang="da-DK"/>
        </a:p>
      </dgm:t>
    </dgm:pt>
    <dgm:pt modelId="{325CC98B-DD97-4701-8184-FE90B0B24C06}" type="pres">
      <dgm:prSet presAssocID="{4B0BDA20-8F02-4B8A-80FA-103C02B44B8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D4D754-A171-4BB8-A687-92A3D1DA226D}" type="pres">
      <dgm:prSet presAssocID="{4B0BDA20-8F02-4B8A-80FA-103C02B44B8B}" presName="Parent2" presStyleLbl="node1" presStyleIdx="2" presStyleCnt="4" custScaleX="153271" custLinFactNeighborX="-4574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E1A4FCB-EC7D-44E6-B090-91911A5CBBC7}" type="pres">
      <dgm:prSet presAssocID="{0C0D63BD-8C4B-4CBB-8F17-2E6B04048AD0}" presName="ChildAccent1" presStyleCnt="0"/>
      <dgm:spPr/>
    </dgm:pt>
    <dgm:pt modelId="{CD6B72C5-B83C-479F-85F3-F43FB8352976}" type="pres">
      <dgm:prSet presAssocID="{0C0D63BD-8C4B-4CBB-8F17-2E6B04048AD0}" presName="ChildAccent" presStyleLbl="alignImgPlace1" presStyleIdx="3" presStyleCnt="4" custLinFactNeighborX="-72963"/>
      <dgm:spPr/>
      <dgm:t>
        <a:bodyPr/>
        <a:lstStyle/>
        <a:p>
          <a:endParaRPr lang="da-DK"/>
        </a:p>
      </dgm:t>
    </dgm:pt>
    <dgm:pt modelId="{089D745D-84E7-47A2-8835-14401D65134B}" type="pres">
      <dgm:prSet presAssocID="{0C0D63BD-8C4B-4CBB-8F17-2E6B04048AD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F940D9-87D6-4D05-9D9F-3703AFAE794B}" type="pres">
      <dgm:prSet presAssocID="{0C0D63BD-8C4B-4CBB-8F17-2E6B04048AD0}" presName="Parent1" presStyleLbl="node1" presStyleIdx="3" presStyleCnt="4" custLinFactNeighborX="-729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9847EC8-16C2-4177-B034-58CF98502110}" srcId="{3C2D559A-6977-444D-BB85-7FDD4505B2A8}" destId="{4D59506E-150F-4C73-8C5B-0698FB0E4BE8}" srcOrd="0" destOrd="0" parTransId="{B4336B10-4C53-47D8-BBB1-F72050E0A77E}" sibTransId="{F985A50A-352E-45F6-AEB3-1F606F5A6AAB}"/>
    <dgm:cxn modelId="{045A7CD5-A0CD-4B2A-94EB-7D0DBBF01BED}" srcId="{15AF709F-3CCB-4D72-A869-CDEDA23FEAFF}" destId="{0C0D63BD-8C4B-4CBB-8F17-2E6B04048AD0}" srcOrd="0" destOrd="0" parTransId="{0120F768-BC3E-4186-8BCA-96AB83D9DDE4}" sibTransId="{095BB31E-C369-44D9-95F4-1DB58188F051}"/>
    <dgm:cxn modelId="{52BCA251-D04C-42B0-9E39-176A467B180A}" srcId="{0C0D63BD-8C4B-4CBB-8F17-2E6B04048AD0}" destId="{8CDDE5CA-B7AB-4BA7-AF62-DFC9DB69DE73}" srcOrd="1" destOrd="0" parTransId="{445FA635-08A8-4397-965D-15CC9742A5F1}" sibTransId="{EB40EB40-F457-4207-99F3-DC04720C466B}"/>
    <dgm:cxn modelId="{64FF6B43-F13B-46C6-8D7E-987A8E45A35F}" srcId="{0C0D63BD-8C4B-4CBB-8F17-2E6B04048AD0}" destId="{12BE9082-21D1-4A7A-9748-2341BD4131A2}" srcOrd="0" destOrd="0" parTransId="{3FC579F0-10C5-4D10-BCD9-C0C4309AB1C5}" sibTransId="{27A4AD03-6BB3-4141-A6A4-96DC5C8F7131}"/>
    <dgm:cxn modelId="{3F107557-F253-4F30-80B3-C789324D67B3}" srcId="{15AF709F-3CCB-4D72-A869-CDEDA23FEAFF}" destId="{3C2D559A-6977-444D-BB85-7FDD4505B2A8}" srcOrd="2" destOrd="0" parTransId="{563FF931-3FF9-4985-B2A8-D11A1E1823A6}" sibTransId="{6A717D60-5A0A-40F9-8EB1-C786A6FC513B}"/>
    <dgm:cxn modelId="{FD44D57A-BDAD-4974-9287-E11073BF1832}" type="presOf" srcId="{8CDDE5CA-B7AB-4BA7-AF62-DFC9DB69DE73}" destId="{CD6B72C5-B83C-479F-85F3-F43FB8352976}" srcOrd="0" destOrd="1" presId="urn:microsoft.com/office/officeart/2011/layout/InterconnectedBlockProcess"/>
    <dgm:cxn modelId="{09E34CED-7316-45AF-97AF-25C5F7BB534C}" srcId="{15AF709F-3CCB-4D72-A869-CDEDA23FEAFF}" destId="{25D80834-8CC1-49EA-BA69-1BD9534DF7A9}" srcOrd="3" destOrd="0" parTransId="{8B123456-2AE5-435C-985E-85E8F57DF43A}" sibTransId="{DC076024-1609-462D-B11A-FD85723871ED}"/>
    <dgm:cxn modelId="{9FAC911B-E817-4A80-B843-1337549174DB}" srcId="{15AF709F-3CCB-4D72-A869-CDEDA23FEAFF}" destId="{4B0BDA20-8F02-4B8A-80FA-103C02B44B8B}" srcOrd="1" destOrd="0" parTransId="{DF11F444-2C05-439D-B7DE-DD1F34AA0125}" sibTransId="{6B45DD92-9994-456D-9321-5E147DCB5390}"/>
    <dgm:cxn modelId="{7EB1C110-6B07-4D0D-B9CB-1D7D32BD3615}" type="presOf" srcId="{0C0D63BD-8C4B-4CBB-8F17-2E6B04048AD0}" destId="{98F940D9-87D6-4D05-9D9F-3703AFAE794B}" srcOrd="0" destOrd="0" presId="urn:microsoft.com/office/officeart/2011/layout/InterconnectedBlockProcess"/>
    <dgm:cxn modelId="{27BF1B5D-7E97-41B1-B8CB-EE975A3F6DCD}" srcId="{4B0BDA20-8F02-4B8A-80FA-103C02B44B8B}" destId="{23F6C13F-95ED-4D75-B453-ECC5FC8ED019}" srcOrd="0" destOrd="0" parTransId="{F2DA0E0B-7E72-447A-8DE5-C942F4A1B566}" sibTransId="{656A5FAE-69A6-4AB1-B565-A1987C88B170}"/>
    <dgm:cxn modelId="{516CCC17-2303-469B-B089-F211A8B021F5}" type="presOf" srcId="{12BE9082-21D1-4A7A-9748-2341BD4131A2}" destId="{CD6B72C5-B83C-479F-85F3-F43FB8352976}" srcOrd="0" destOrd="0" presId="urn:microsoft.com/office/officeart/2011/layout/InterconnectedBlockProcess"/>
    <dgm:cxn modelId="{7935BEB1-6892-4950-8D9F-0969D8459827}" type="presOf" srcId="{3C2D559A-6977-444D-BB85-7FDD4505B2A8}" destId="{3B6F5474-23FD-4FC0-85C5-9B0040F33A0F}" srcOrd="0" destOrd="0" presId="urn:microsoft.com/office/officeart/2011/layout/InterconnectedBlockProcess"/>
    <dgm:cxn modelId="{7B7C9150-A4BD-42C9-AA8E-9734FDD890A4}" type="presOf" srcId="{4D59506E-150F-4C73-8C5B-0698FB0E4BE8}" destId="{436EA2E1-E254-48E2-A1D9-3533D51B074C}" srcOrd="1" destOrd="0" presId="urn:microsoft.com/office/officeart/2011/layout/InterconnectedBlockProcess"/>
    <dgm:cxn modelId="{63DC5478-D897-473E-941E-0F620012072D}" type="presOf" srcId="{57866CFA-51C3-4D01-AA34-F19E742326BB}" destId="{0A33EA9F-283A-4B52-8018-A9D58D33C3FE}" srcOrd="0" destOrd="0" presId="urn:microsoft.com/office/officeart/2011/layout/InterconnectedBlockProcess"/>
    <dgm:cxn modelId="{BBDAA890-2E29-4D4B-A323-50951245E17D}" type="presOf" srcId="{25D80834-8CC1-49EA-BA69-1BD9534DF7A9}" destId="{0292F93F-1AAD-4A09-809D-F9A838DA5A68}" srcOrd="0" destOrd="0" presId="urn:microsoft.com/office/officeart/2011/layout/InterconnectedBlockProcess"/>
    <dgm:cxn modelId="{274FC205-946A-4BDD-B1A5-8BC0A633FBEA}" type="presOf" srcId="{4D59506E-150F-4C73-8C5B-0698FB0E4BE8}" destId="{5DF66B48-95BD-4D6F-8176-532BFB86ABEF}" srcOrd="0" destOrd="0" presId="urn:microsoft.com/office/officeart/2011/layout/InterconnectedBlockProcess"/>
    <dgm:cxn modelId="{1C21967B-2D16-4C23-B595-3EA01C1749EA}" type="presOf" srcId="{12BE9082-21D1-4A7A-9748-2341BD4131A2}" destId="{089D745D-84E7-47A2-8835-14401D65134B}" srcOrd="1" destOrd="0" presId="urn:microsoft.com/office/officeart/2011/layout/InterconnectedBlockProcess"/>
    <dgm:cxn modelId="{A0E6AE4A-897F-4EE9-9D11-3F68F5AD527A}" type="presOf" srcId="{15AF709F-3CCB-4D72-A869-CDEDA23FEAFF}" destId="{194D6F59-C9BC-4D2F-BA5A-A69183143AD0}" srcOrd="0" destOrd="0" presId="urn:microsoft.com/office/officeart/2011/layout/InterconnectedBlockProcess"/>
    <dgm:cxn modelId="{61CB4F55-33D9-460D-AACE-3BAFEECB35AA}" type="presOf" srcId="{4B0BDA20-8F02-4B8A-80FA-103C02B44B8B}" destId="{13D4D754-A171-4BB8-A687-92A3D1DA226D}" srcOrd="0" destOrd="0" presId="urn:microsoft.com/office/officeart/2011/layout/InterconnectedBlockProcess"/>
    <dgm:cxn modelId="{248DCA0C-0F6B-4599-B8BF-6B3DEC4C05A4}" type="presOf" srcId="{8CDDE5CA-B7AB-4BA7-AF62-DFC9DB69DE73}" destId="{089D745D-84E7-47A2-8835-14401D65134B}" srcOrd="1" destOrd="1" presId="urn:microsoft.com/office/officeart/2011/layout/InterconnectedBlockProcess"/>
    <dgm:cxn modelId="{45526352-045B-4C7D-825E-E7BBB0FFB3AD}" type="presOf" srcId="{23F6C13F-95ED-4D75-B453-ECC5FC8ED019}" destId="{BE6E2694-D185-4E4B-95A3-DB1E92B0378C}" srcOrd="0" destOrd="0" presId="urn:microsoft.com/office/officeart/2011/layout/InterconnectedBlockProcess"/>
    <dgm:cxn modelId="{7FA9C4EF-4184-4A7D-AE5C-587E44C0F1E0}" type="presOf" srcId="{57866CFA-51C3-4D01-AA34-F19E742326BB}" destId="{B5EBEF2A-27A4-4B5C-A6DD-C5694D27515B}" srcOrd="1" destOrd="0" presId="urn:microsoft.com/office/officeart/2011/layout/InterconnectedBlockProcess"/>
    <dgm:cxn modelId="{BFE87C91-ADA6-420E-BBD6-68502BFC6B72}" type="presOf" srcId="{23F6C13F-95ED-4D75-B453-ECC5FC8ED019}" destId="{325CC98B-DD97-4701-8184-FE90B0B24C06}" srcOrd="1" destOrd="0" presId="urn:microsoft.com/office/officeart/2011/layout/InterconnectedBlockProcess"/>
    <dgm:cxn modelId="{6D028018-FC38-4882-B1E5-2ED713FDA668}" srcId="{25D80834-8CC1-49EA-BA69-1BD9534DF7A9}" destId="{57866CFA-51C3-4D01-AA34-F19E742326BB}" srcOrd="0" destOrd="0" parTransId="{A9451090-6660-45C3-92F3-F646F4C2E3AC}" sibTransId="{E37535B7-BF20-4028-AEFB-D4AF6B8B6A5B}"/>
    <dgm:cxn modelId="{8DD50D7B-471A-4306-9CDD-28746B56FA3D}" type="presParOf" srcId="{194D6F59-C9BC-4D2F-BA5A-A69183143AD0}" destId="{9B103CDA-97B3-4189-B7DE-5B9220A382BA}" srcOrd="0" destOrd="0" presId="urn:microsoft.com/office/officeart/2011/layout/InterconnectedBlockProcess"/>
    <dgm:cxn modelId="{1EF09C00-6152-4879-89BD-FF04965D0F26}" type="presParOf" srcId="{9B103CDA-97B3-4189-B7DE-5B9220A382BA}" destId="{0A33EA9F-283A-4B52-8018-A9D58D33C3FE}" srcOrd="0" destOrd="0" presId="urn:microsoft.com/office/officeart/2011/layout/InterconnectedBlockProcess"/>
    <dgm:cxn modelId="{020CAB1A-FB34-4172-BED6-459A9039E1A5}" type="presParOf" srcId="{194D6F59-C9BC-4D2F-BA5A-A69183143AD0}" destId="{B5EBEF2A-27A4-4B5C-A6DD-C5694D27515B}" srcOrd="1" destOrd="0" presId="urn:microsoft.com/office/officeart/2011/layout/InterconnectedBlockProcess"/>
    <dgm:cxn modelId="{D9DDD02A-3446-47A1-8940-CEC1BD307382}" type="presParOf" srcId="{194D6F59-C9BC-4D2F-BA5A-A69183143AD0}" destId="{0292F93F-1AAD-4A09-809D-F9A838DA5A68}" srcOrd="2" destOrd="0" presId="urn:microsoft.com/office/officeart/2011/layout/InterconnectedBlockProcess"/>
    <dgm:cxn modelId="{45113B53-F74B-4139-9EB7-675F5EA73F0F}" type="presParOf" srcId="{194D6F59-C9BC-4D2F-BA5A-A69183143AD0}" destId="{15F8A9D6-DF56-4FA2-8058-1C74984DC1AD}" srcOrd="3" destOrd="0" presId="urn:microsoft.com/office/officeart/2011/layout/InterconnectedBlockProcess"/>
    <dgm:cxn modelId="{11B66C0C-A84E-44D1-8C39-B47F39E7362D}" type="presParOf" srcId="{15F8A9D6-DF56-4FA2-8058-1C74984DC1AD}" destId="{5DF66B48-95BD-4D6F-8176-532BFB86ABEF}" srcOrd="0" destOrd="0" presId="urn:microsoft.com/office/officeart/2011/layout/InterconnectedBlockProcess"/>
    <dgm:cxn modelId="{578EA4DF-E380-4C3C-92F0-8CAC1FD4F8DF}" type="presParOf" srcId="{194D6F59-C9BC-4D2F-BA5A-A69183143AD0}" destId="{436EA2E1-E254-48E2-A1D9-3533D51B074C}" srcOrd="4" destOrd="0" presId="urn:microsoft.com/office/officeart/2011/layout/InterconnectedBlockProcess"/>
    <dgm:cxn modelId="{11B00454-8BBC-48DA-A7A4-51FDAC5ED6AB}" type="presParOf" srcId="{194D6F59-C9BC-4D2F-BA5A-A69183143AD0}" destId="{3B6F5474-23FD-4FC0-85C5-9B0040F33A0F}" srcOrd="5" destOrd="0" presId="urn:microsoft.com/office/officeart/2011/layout/InterconnectedBlockProcess"/>
    <dgm:cxn modelId="{3F5B01EF-E019-42AA-8363-7D6AC7682851}" type="presParOf" srcId="{194D6F59-C9BC-4D2F-BA5A-A69183143AD0}" destId="{030C87D0-6A0F-4281-A96F-3630FD4E31D9}" srcOrd="6" destOrd="0" presId="urn:microsoft.com/office/officeart/2011/layout/InterconnectedBlockProcess"/>
    <dgm:cxn modelId="{1A11CE7B-E0EC-4376-A0AC-E9D71878DA7B}" type="presParOf" srcId="{030C87D0-6A0F-4281-A96F-3630FD4E31D9}" destId="{BE6E2694-D185-4E4B-95A3-DB1E92B0378C}" srcOrd="0" destOrd="0" presId="urn:microsoft.com/office/officeart/2011/layout/InterconnectedBlockProcess"/>
    <dgm:cxn modelId="{C3432E94-A1CF-425C-9ACF-A2F4B5890800}" type="presParOf" srcId="{194D6F59-C9BC-4D2F-BA5A-A69183143AD0}" destId="{325CC98B-DD97-4701-8184-FE90B0B24C06}" srcOrd="7" destOrd="0" presId="urn:microsoft.com/office/officeart/2011/layout/InterconnectedBlockProcess"/>
    <dgm:cxn modelId="{ECDDEB7A-0C9A-4AF3-90D6-4895B77A66AA}" type="presParOf" srcId="{194D6F59-C9BC-4D2F-BA5A-A69183143AD0}" destId="{13D4D754-A171-4BB8-A687-92A3D1DA226D}" srcOrd="8" destOrd="0" presId="urn:microsoft.com/office/officeart/2011/layout/InterconnectedBlockProcess"/>
    <dgm:cxn modelId="{75A47697-C341-4DEC-BE52-74F4AFBA002C}" type="presParOf" srcId="{194D6F59-C9BC-4D2F-BA5A-A69183143AD0}" destId="{CE1A4FCB-EC7D-44E6-B090-91911A5CBBC7}" srcOrd="9" destOrd="0" presId="urn:microsoft.com/office/officeart/2011/layout/InterconnectedBlockProcess"/>
    <dgm:cxn modelId="{3BB4BD7B-2962-48CC-A65D-311F218EB6DF}" type="presParOf" srcId="{CE1A4FCB-EC7D-44E6-B090-91911A5CBBC7}" destId="{CD6B72C5-B83C-479F-85F3-F43FB8352976}" srcOrd="0" destOrd="0" presId="urn:microsoft.com/office/officeart/2011/layout/InterconnectedBlockProcess"/>
    <dgm:cxn modelId="{63464FD4-D969-4B1D-8A2A-FF78CB851306}" type="presParOf" srcId="{194D6F59-C9BC-4D2F-BA5A-A69183143AD0}" destId="{089D745D-84E7-47A2-8835-14401D65134B}" srcOrd="10" destOrd="0" presId="urn:microsoft.com/office/officeart/2011/layout/InterconnectedBlockProcess"/>
    <dgm:cxn modelId="{8E2FCA9A-A24D-469B-8495-8DEE164E0A59}" type="presParOf" srcId="{194D6F59-C9BC-4D2F-BA5A-A69183143AD0}" destId="{98F940D9-87D6-4D05-9D9F-3703AFAE794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AF709F-3CCB-4D72-A869-CDEDA23FEAFF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0C0D63BD-8C4B-4CBB-8F17-2E6B04048AD0}">
      <dgm:prSet phldrT="[Tekst]" custT="1"/>
      <dgm:spPr/>
      <dgm:t>
        <a:bodyPr/>
        <a:lstStyle/>
        <a:p>
          <a:r>
            <a:rPr lang="en-GB" sz="1800" dirty="0" err="1"/>
            <a:t>Hypotese</a:t>
          </a:r>
          <a:endParaRPr lang="aa-ET" sz="1100" dirty="0"/>
        </a:p>
      </dgm:t>
    </dgm:pt>
    <dgm:pt modelId="{0120F768-BC3E-4186-8BCA-96AB83D9DDE4}" type="parTrans" cxnId="{045A7CD5-A0CD-4B2A-94EB-7D0DBBF01BED}">
      <dgm:prSet/>
      <dgm:spPr/>
      <dgm:t>
        <a:bodyPr/>
        <a:lstStyle/>
        <a:p>
          <a:endParaRPr lang="aa-ET"/>
        </a:p>
      </dgm:t>
    </dgm:pt>
    <dgm:pt modelId="{095BB31E-C369-44D9-95F4-1DB58188F051}" type="sibTrans" cxnId="{045A7CD5-A0CD-4B2A-94EB-7D0DBBF01BED}">
      <dgm:prSet/>
      <dgm:spPr/>
      <dgm:t>
        <a:bodyPr/>
        <a:lstStyle/>
        <a:p>
          <a:endParaRPr lang="aa-ET"/>
        </a:p>
      </dgm:t>
    </dgm:pt>
    <dgm:pt modelId="{12BE9082-21D1-4A7A-9748-2341BD4131A2}">
      <dgm:prSet phldrT="[Tekst]" custT="1"/>
      <dgm:spPr/>
      <dgm:t>
        <a:bodyPr/>
        <a:lstStyle/>
        <a:p>
          <a:pPr algn="ctr"/>
          <a:endParaRPr lang="en-GB" sz="1400" dirty="0"/>
        </a:p>
        <a:p>
          <a:pPr algn="ctr"/>
          <a:r>
            <a:rPr lang="en-GB" sz="1400" dirty="0"/>
            <a:t>Er der</a:t>
          </a:r>
          <a:br>
            <a:rPr lang="en-GB" sz="1400" dirty="0"/>
          </a:br>
          <a:r>
            <a:rPr lang="en-GB" sz="1400" dirty="0" err="1"/>
            <a:t>immunologiske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 err="1"/>
            <a:t>forandringer</a:t>
          </a:r>
          <a:r>
            <a:rPr lang="en-GB" sz="1400" dirty="0"/>
            <a:t/>
          </a:r>
          <a:br>
            <a:rPr lang="en-GB" sz="1400" dirty="0"/>
          </a:br>
          <a:r>
            <a:rPr lang="en-GB" sz="1400" dirty="0"/>
            <a:t>der </a:t>
          </a:r>
          <a:r>
            <a:rPr lang="en-GB" sz="1400" dirty="0" err="1"/>
            <a:t>kan</a:t>
          </a:r>
          <a:r>
            <a:rPr lang="en-GB" sz="1400" dirty="0"/>
            <a:t> spores</a:t>
          </a:r>
          <a:br>
            <a:rPr lang="en-GB" sz="1400" dirty="0"/>
          </a:br>
          <a:r>
            <a:rPr lang="en-GB" sz="1400" dirty="0" err="1"/>
            <a:t>i</a:t>
          </a:r>
          <a:r>
            <a:rPr lang="en-GB" sz="1400" dirty="0"/>
            <a:t> </a:t>
          </a:r>
          <a:r>
            <a:rPr lang="en-GB" sz="1400" dirty="0" err="1"/>
            <a:t>blodet</a:t>
          </a:r>
          <a:r>
            <a:rPr lang="en-GB" sz="1400" dirty="0"/>
            <a:t> </a:t>
          </a:r>
          <a:r>
            <a:rPr lang="en-GB" sz="1400" dirty="0" err="1"/>
            <a:t>ved</a:t>
          </a:r>
          <a:r>
            <a:rPr lang="en-GB" sz="1400" dirty="0"/>
            <a:t> AMD?</a:t>
          </a:r>
          <a:endParaRPr lang="aa-ET" sz="1400" dirty="0"/>
        </a:p>
      </dgm:t>
    </dgm:pt>
    <dgm:pt modelId="{3FC579F0-10C5-4D10-BCD9-C0C4309AB1C5}" type="parTrans" cxnId="{64FF6B43-F13B-46C6-8D7E-987A8E45A35F}">
      <dgm:prSet/>
      <dgm:spPr/>
      <dgm:t>
        <a:bodyPr/>
        <a:lstStyle/>
        <a:p>
          <a:endParaRPr lang="aa-ET"/>
        </a:p>
      </dgm:t>
    </dgm:pt>
    <dgm:pt modelId="{27A4AD03-6BB3-4141-A6A4-96DC5C8F7131}" type="sibTrans" cxnId="{64FF6B43-F13B-46C6-8D7E-987A8E45A35F}">
      <dgm:prSet/>
      <dgm:spPr/>
      <dgm:t>
        <a:bodyPr/>
        <a:lstStyle/>
        <a:p>
          <a:endParaRPr lang="aa-ET"/>
        </a:p>
      </dgm:t>
    </dgm:pt>
    <dgm:pt modelId="{4B0BDA20-8F02-4B8A-80FA-103C02B44B8B}">
      <dgm:prSet phldrT="[Tekst]" custT="1"/>
      <dgm:spPr/>
      <dgm:t>
        <a:bodyPr/>
        <a:lstStyle/>
        <a:p>
          <a:r>
            <a:rPr lang="en-GB" sz="1800" dirty="0" err="1"/>
            <a:t>Hypotesebekræftelse</a:t>
          </a:r>
          <a:endParaRPr lang="aa-ET" sz="1100" dirty="0"/>
        </a:p>
      </dgm:t>
    </dgm:pt>
    <dgm:pt modelId="{DF11F444-2C05-439D-B7DE-DD1F34AA0125}" type="parTrans" cxnId="{9FAC911B-E817-4A80-B843-1337549174DB}">
      <dgm:prSet/>
      <dgm:spPr/>
      <dgm:t>
        <a:bodyPr/>
        <a:lstStyle/>
        <a:p>
          <a:endParaRPr lang="aa-ET"/>
        </a:p>
      </dgm:t>
    </dgm:pt>
    <dgm:pt modelId="{6B45DD92-9994-456D-9321-5E147DCB5390}" type="sibTrans" cxnId="{9FAC911B-E817-4A80-B843-1337549174DB}">
      <dgm:prSet/>
      <dgm:spPr/>
      <dgm:t>
        <a:bodyPr/>
        <a:lstStyle/>
        <a:p>
          <a:endParaRPr lang="aa-ET"/>
        </a:p>
      </dgm:t>
    </dgm:pt>
    <dgm:pt modelId="{23F6C13F-95ED-4D75-B453-ECC5FC8ED019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600" dirty="0"/>
            <a:t>Er der forskelle mellem immunologiske forandringer i blodet ved subtyper af AMD?</a:t>
          </a:r>
          <a:endParaRPr lang="aa-ET" sz="1600" dirty="0"/>
        </a:p>
      </dgm:t>
    </dgm:pt>
    <dgm:pt modelId="{F2DA0E0B-7E72-447A-8DE5-C942F4A1B566}" type="parTrans" cxnId="{27BF1B5D-7E97-41B1-B8CB-EE975A3F6DCD}">
      <dgm:prSet/>
      <dgm:spPr/>
      <dgm:t>
        <a:bodyPr/>
        <a:lstStyle/>
        <a:p>
          <a:endParaRPr lang="aa-ET"/>
        </a:p>
      </dgm:t>
    </dgm:pt>
    <dgm:pt modelId="{656A5FAE-69A6-4AB1-B565-A1987C88B170}" type="sibTrans" cxnId="{27BF1B5D-7E97-41B1-B8CB-EE975A3F6DCD}">
      <dgm:prSet/>
      <dgm:spPr/>
      <dgm:t>
        <a:bodyPr/>
        <a:lstStyle/>
        <a:p>
          <a:endParaRPr lang="aa-ET"/>
        </a:p>
      </dgm:t>
    </dgm:pt>
    <dgm:pt modelId="{3C2D559A-6977-444D-BB85-7FDD4505B2A8}">
      <dgm:prSet phldrT="[Tekst]" custT="1"/>
      <dgm:spPr/>
      <dgm:t>
        <a:bodyPr/>
        <a:lstStyle/>
        <a:p>
          <a:r>
            <a:rPr lang="en-GB" sz="1800" dirty="0" err="1"/>
            <a:t>Klinisk</a:t>
          </a:r>
          <a:r>
            <a:rPr lang="en-GB" sz="1800" dirty="0"/>
            <a:t> </a:t>
          </a:r>
          <a:r>
            <a:rPr lang="en-GB" sz="1800" dirty="0" err="1"/>
            <a:t>relevans</a:t>
          </a:r>
          <a:r>
            <a:rPr lang="en-GB" sz="1800" dirty="0"/>
            <a:t> </a:t>
          </a:r>
          <a:r>
            <a:rPr lang="en-GB" sz="1800" dirty="0" err="1"/>
            <a:t>mhp</a:t>
          </a:r>
          <a:r>
            <a:rPr lang="en-GB" sz="1800" dirty="0"/>
            <a:t>. intervention</a:t>
          </a:r>
          <a:endParaRPr lang="aa-ET" sz="1800" dirty="0"/>
        </a:p>
      </dgm:t>
    </dgm:pt>
    <dgm:pt modelId="{563FF931-3FF9-4985-B2A8-D11A1E1823A6}" type="parTrans" cxnId="{3F107557-F253-4F30-80B3-C789324D67B3}">
      <dgm:prSet/>
      <dgm:spPr/>
      <dgm:t>
        <a:bodyPr/>
        <a:lstStyle/>
        <a:p>
          <a:endParaRPr lang="aa-ET"/>
        </a:p>
      </dgm:t>
    </dgm:pt>
    <dgm:pt modelId="{6A717D60-5A0A-40F9-8EB1-C786A6FC513B}" type="sibTrans" cxnId="{3F107557-F253-4F30-80B3-C789324D67B3}">
      <dgm:prSet/>
      <dgm:spPr/>
      <dgm:t>
        <a:bodyPr/>
        <a:lstStyle/>
        <a:p>
          <a:endParaRPr lang="aa-ET"/>
        </a:p>
      </dgm:t>
    </dgm:pt>
    <dgm:pt modelId="{4D59506E-150F-4C73-8C5B-0698FB0E4BE8}">
      <dgm:prSet phldrT="[Tekst]" custT="1"/>
      <dgm:spPr/>
      <dgm:t>
        <a:bodyPr/>
        <a:lstStyle/>
        <a:p>
          <a:pPr algn="ctr"/>
          <a:endParaRPr lang="da-DK" sz="1600" dirty="0"/>
        </a:p>
        <a:p>
          <a:pPr algn="ctr"/>
          <a:r>
            <a:rPr lang="da-DK" sz="1600" dirty="0"/>
            <a:t>Hvilke immunologiske forandringer er mest relevante for intervention til enkelte patientgrupper?</a:t>
          </a:r>
          <a:endParaRPr lang="aa-ET" sz="1600" dirty="0"/>
        </a:p>
      </dgm:t>
    </dgm:pt>
    <dgm:pt modelId="{B4336B10-4C53-47D8-BBB1-F72050E0A77E}" type="parTrans" cxnId="{19847EC8-16C2-4177-B034-58CF98502110}">
      <dgm:prSet/>
      <dgm:spPr/>
      <dgm:t>
        <a:bodyPr/>
        <a:lstStyle/>
        <a:p>
          <a:endParaRPr lang="aa-ET"/>
        </a:p>
      </dgm:t>
    </dgm:pt>
    <dgm:pt modelId="{F985A50A-352E-45F6-AEB3-1F606F5A6AAB}" type="sibTrans" cxnId="{19847EC8-16C2-4177-B034-58CF98502110}">
      <dgm:prSet/>
      <dgm:spPr/>
      <dgm:t>
        <a:bodyPr/>
        <a:lstStyle/>
        <a:p>
          <a:endParaRPr lang="aa-ET"/>
        </a:p>
      </dgm:t>
    </dgm:pt>
    <dgm:pt modelId="{25D80834-8CC1-49EA-BA69-1BD9534DF7A9}">
      <dgm:prSet phldrT="[Tekst]" custT="1"/>
      <dgm:spPr/>
      <dgm:t>
        <a:bodyPr/>
        <a:lstStyle/>
        <a:p>
          <a:r>
            <a:rPr lang="en-GB" sz="1800" dirty="0" err="1"/>
            <a:t>Behandling</a:t>
          </a:r>
          <a:endParaRPr lang="aa-ET" sz="2100" dirty="0"/>
        </a:p>
      </dgm:t>
    </dgm:pt>
    <dgm:pt modelId="{8B123456-2AE5-435C-985E-85E8F57DF43A}" type="parTrans" cxnId="{09E34CED-7316-45AF-97AF-25C5F7BB534C}">
      <dgm:prSet/>
      <dgm:spPr/>
      <dgm:t>
        <a:bodyPr/>
        <a:lstStyle/>
        <a:p>
          <a:endParaRPr lang="aa-ET"/>
        </a:p>
      </dgm:t>
    </dgm:pt>
    <dgm:pt modelId="{DC076024-1609-462D-B11A-FD85723871ED}" type="sibTrans" cxnId="{09E34CED-7316-45AF-97AF-25C5F7BB534C}">
      <dgm:prSet/>
      <dgm:spPr/>
      <dgm:t>
        <a:bodyPr/>
        <a:lstStyle/>
        <a:p>
          <a:endParaRPr lang="aa-ET"/>
        </a:p>
      </dgm:t>
    </dgm:pt>
    <dgm:pt modelId="{57866CFA-51C3-4D01-AA34-F19E742326BB}">
      <dgm:prSet phldrT="[Tekst]" custT="1"/>
      <dgm:spPr/>
      <dgm:t>
        <a:bodyPr/>
        <a:lstStyle/>
        <a:p>
          <a:pPr algn="ctr"/>
          <a:endParaRPr lang="da-DK" sz="1400" dirty="0"/>
        </a:p>
        <a:p>
          <a:pPr algn="ctr"/>
          <a:r>
            <a:rPr lang="da-DK" sz="1800" dirty="0"/>
            <a:t>Virker immun-modulerende behandling på AMD?</a:t>
          </a:r>
          <a:endParaRPr lang="aa-ET" sz="1800" dirty="0"/>
        </a:p>
      </dgm:t>
    </dgm:pt>
    <dgm:pt modelId="{A9451090-6660-45C3-92F3-F646F4C2E3AC}" type="parTrans" cxnId="{6D028018-FC38-4882-B1E5-2ED713FDA668}">
      <dgm:prSet/>
      <dgm:spPr/>
      <dgm:t>
        <a:bodyPr/>
        <a:lstStyle/>
        <a:p>
          <a:endParaRPr lang="aa-ET"/>
        </a:p>
      </dgm:t>
    </dgm:pt>
    <dgm:pt modelId="{E37535B7-BF20-4028-AEFB-D4AF6B8B6A5B}" type="sibTrans" cxnId="{6D028018-FC38-4882-B1E5-2ED713FDA668}">
      <dgm:prSet/>
      <dgm:spPr/>
      <dgm:t>
        <a:bodyPr/>
        <a:lstStyle/>
        <a:p>
          <a:endParaRPr lang="aa-ET"/>
        </a:p>
      </dgm:t>
    </dgm:pt>
    <dgm:pt modelId="{8CDDE5CA-B7AB-4BA7-AF62-DFC9DB69DE73}">
      <dgm:prSet phldrT="[Tekst]" custT="1"/>
      <dgm:spPr/>
      <dgm:t>
        <a:bodyPr/>
        <a:lstStyle/>
        <a:p>
          <a:pPr algn="ctr"/>
          <a:endParaRPr lang="aa-ET" sz="1400" dirty="0"/>
        </a:p>
      </dgm:t>
    </dgm:pt>
    <dgm:pt modelId="{445FA635-08A8-4397-965D-15CC9742A5F1}" type="parTrans" cxnId="{52BCA251-D04C-42B0-9E39-176A467B180A}">
      <dgm:prSet/>
      <dgm:spPr/>
      <dgm:t>
        <a:bodyPr/>
        <a:lstStyle/>
        <a:p>
          <a:endParaRPr lang="aa-ET"/>
        </a:p>
      </dgm:t>
    </dgm:pt>
    <dgm:pt modelId="{EB40EB40-F457-4207-99F3-DC04720C466B}" type="sibTrans" cxnId="{52BCA251-D04C-42B0-9E39-176A467B180A}">
      <dgm:prSet/>
      <dgm:spPr/>
      <dgm:t>
        <a:bodyPr/>
        <a:lstStyle/>
        <a:p>
          <a:endParaRPr lang="aa-ET"/>
        </a:p>
      </dgm:t>
    </dgm:pt>
    <dgm:pt modelId="{194D6F59-C9BC-4D2F-BA5A-A69183143AD0}" type="pres">
      <dgm:prSet presAssocID="{15AF709F-3CCB-4D72-A869-CDEDA23FEAF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9B103CDA-97B3-4189-B7DE-5B9220A382BA}" type="pres">
      <dgm:prSet presAssocID="{25D80834-8CC1-49EA-BA69-1BD9534DF7A9}" presName="ChildAccent4" presStyleCnt="0"/>
      <dgm:spPr/>
    </dgm:pt>
    <dgm:pt modelId="{0A33EA9F-283A-4B52-8018-A9D58D33C3FE}" type="pres">
      <dgm:prSet presAssocID="{25D80834-8CC1-49EA-BA69-1BD9534DF7A9}" presName="ChildAccent" presStyleLbl="alignImgPlace1" presStyleIdx="0" presStyleCnt="4" custScaleX="146258" custLinFactNeighborX="42267"/>
      <dgm:spPr/>
      <dgm:t>
        <a:bodyPr/>
        <a:lstStyle/>
        <a:p>
          <a:endParaRPr lang="da-DK"/>
        </a:p>
      </dgm:t>
    </dgm:pt>
    <dgm:pt modelId="{B5EBEF2A-27A4-4B5C-A6DD-C5694D27515B}" type="pres">
      <dgm:prSet presAssocID="{25D80834-8CC1-49EA-BA69-1BD9534DF7A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92F93F-1AAD-4A09-809D-F9A838DA5A68}" type="pres">
      <dgm:prSet presAssocID="{25D80834-8CC1-49EA-BA69-1BD9534DF7A9}" presName="Parent4" presStyleLbl="node1" presStyleIdx="0" presStyleCnt="4" custScaleX="146225" custLinFactNeighborX="4226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F8A9D6-DF56-4FA2-8058-1C74984DC1AD}" type="pres">
      <dgm:prSet presAssocID="{3C2D559A-6977-444D-BB85-7FDD4505B2A8}" presName="ChildAccent3" presStyleCnt="0"/>
      <dgm:spPr/>
    </dgm:pt>
    <dgm:pt modelId="{5DF66B48-95BD-4D6F-8176-532BFB86ABEF}" type="pres">
      <dgm:prSet presAssocID="{3C2D559A-6977-444D-BB85-7FDD4505B2A8}" presName="ChildAccent" presStyleLbl="alignImgPlace1" presStyleIdx="1" presStyleCnt="4" custScaleX="136639"/>
      <dgm:spPr/>
      <dgm:t>
        <a:bodyPr/>
        <a:lstStyle/>
        <a:p>
          <a:endParaRPr lang="da-DK"/>
        </a:p>
      </dgm:t>
    </dgm:pt>
    <dgm:pt modelId="{436EA2E1-E254-48E2-A1D9-3533D51B074C}" type="pres">
      <dgm:prSet presAssocID="{3C2D559A-6977-444D-BB85-7FDD4505B2A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B6F5474-23FD-4FC0-85C5-9B0040F33A0F}" type="pres">
      <dgm:prSet presAssocID="{3C2D559A-6977-444D-BB85-7FDD4505B2A8}" presName="Parent3" presStyleLbl="node1" presStyleIdx="1" presStyleCnt="4" custScaleX="13663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30C87D0-6A0F-4281-A96F-3630FD4E31D9}" type="pres">
      <dgm:prSet presAssocID="{4B0BDA20-8F02-4B8A-80FA-103C02B44B8B}" presName="ChildAccent2" presStyleCnt="0"/>
      <dgm:spPr/>
    </dgm:pt>
    <dgm:pt modelId="{BE6E2694-D185-4E4B-95A3-DB1E92B0378C}" type="pres">
      <dgm:prSet presAssocID="{4B0BDA20-8F02-4B8A-80FA-103C02B44B8B}" presName="ChildAccent" presStyleLbl="alignImgPlace1" presStyleIdx="2" presStyleCnt="4" custScaleX="153277" custLinFactNeighborX="-45741"/>
      <dgm:spPr/>
      <dgm:t>
        <a:bodyPr/>
        <a:lstStyle/>
        <a:p>
          <a:endParaRPr lang="da-DK"/>
        </a:p>
      </dgm:t>
    </dgm:pt>
    <dgm:pt modelId="{325CC98B-DD97-4701-8184-FE90B0B24C06}" type="pres">
      <dgm:prSet presAssocID="{4B0BDA20-8F02-4B8A-80FA-103C02B44B8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3D4D754-A171-4BB8-A687-92A3D1DA226D}" type="pres">
      <dgm:prSet presAssocID="{4B0BDA20-8F02-4B8A-80FA-103C02B44B8B}" presName="Parent2" presStyleLbl="node1" presStyleIdx="2" presStyleCnt="4" custScaleX="153271" custLinFactNeighborX="-4574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E1A4FCB-EC7D-44E6-B090-91911A5CBBC7}" type="pres">
      <dgm:prSet presAssocID="{0C0D63BD-8C4B-4CBB-8F17-2E6B04048AD0}" presName="ChildAccent1" presStyleCnt="0"/>
      <dgm:spPr/>
    </dgm:pt>
    <dgm:pt modelId="{CD6B72C5-B83C-479F-85F3-F43FB8352976}" type="pres">
      <dgm:prSet presAssocID="{0C0D63BD-8C4B-4CBB-8F17-2E6B04048AD0}" presName="ChildAccent" presStyleLbl="alignImgPlace1" presStyleIdx="3" presStyleCnt="4" custLinFactNeighborX="-72963"/>
      <dgm:spPr/>
      <dgm:t>
        <a:bodyPr/>
        <a:lstStyle/>
        <a:p>
          <a:endParaRPr lang="da-DK"/>
        </a:p>
      </dgm:t>
    </dgm:pt>
    <dgm:pt modelId="{089D745D-84E7-47A2-8835-14401D65134B}" type="pres">
      <dgm:prSet presAssocID="{0C0D63BD-8C4B-4CBB-8F17-2E6B04048AD0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F940D9-87D6-4D05-9D9F-3703AFAE794B}" type="pres">
      <dgm:prSet presAssocID="{0C0D63BD-8C4B-4CBB-8F17-2E6B04048AD0}" presName="Parent1" presStyleLbl="node1" presStyleIdx="3" presStyleCnt="4" custLinFactNeighborX="-729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2795580-D8CF-47D4-B8D0-4FBA50F9C801}" type="presOf" srcId="{23F6C13F-95ED-4D75-B453-ECC5FC8ED019}" destId="{325CC98B-DD97-4701-8184-FE90B0B24C06}" srcOrd="1" destOrd="0" presId="urn:microsoft.com/office/officeart/2011/layout/InterconnectedBlockProcess"/>
    <dgm:cxn modelId="{8BB0AE45-27A6-48F9-A010-78B94383649E}" type="presOf" srcId="{15AF709F-3CCB-4D72-A869-CDEDA23FEAFF}" destId="{194D6F59-C9BC-4D2F-BA5A-A69183143AD0}" srcOrd="0" destOrd="0" presId="urn:microsoft.com/office/officeart/2011/layout/InterconnectedBlockProcess"/>
    <dgm:cxn modelId="{C2A8077D-9CAC-43C5-B312-B872B3BED1B9}" type="presOf" srcId="{57866CFA-51C3-4D01-AA34-F19E742326BB}" destId="{0A33EA9F-283A-4B52-8018-A9D58D33C3FE}" srcOrd="0" destOrd="0" presId="urn:microsoft.com/office/officeart/2011/layout/InterconnectedBlockProcess"/>
    <dgm:cxn modelId="{F5483BCF-83A3-4FDA-B710-CABBACB93ADA}" type="presOf" srcId="{12BE9082-21D1-4A7A-9748-2341BD4131A2}" destId="{089D745D-84E7-47A2-8835-14401D65134B}" srcOrd="1" destOrd="0" presId="urn:microsoft.com/office/officeart/2011/layout/InterconnectedBlockProcess"/>
    <dgm:cxn modelId="{D0D3EDE4-9954-4F43-9FC1-8A74ABF3A872}" type="presOf" srcId="{23F6C13F-95ED-4D75-B453-ECC5FC8ED019}" destId="{BE6E2694-D185-4E4B-95A3-DB1E92B0378C}" srcOrd="0" destOrd="0" presId="urn:microsoft.com/office/officeart/2011/layout/InterconnectedBlockProcess"/>
    <dgm:cxn modelId="{8E405297-6886-42C7-B89A-B8EB005C4FF6}" type="presOf" srcId="{4D59506E-150F-4C73-8C5B-0698FB0E4BE8}" destId="{436EA2E1-E254-48E2-A1D9-3533D51B074C}" srcOrd="1" destOrd="0" presId="urn:microsoft.com/office/officeart/2011/layout/InterconnectedBlockProcess"/>
    <dgm:cxn modelId="{9FAC911B-E817-4A80-B843-1337549174DB}" srcId="{15AF709F-3CCB-4D72-A869-CDEDA23FEAFF}" destId="{4B0BDA20-8F02-4B8A-80FA-103C02B44B8B}" srcOrd="1" destOrd="0" parTransId="{DF11F444-2C05-439D-B7DE-DD1F34AA0125}" sibTransId="{6B45DD92-9994-456D-9321-5E147DCB5390}"/>
    <dgm:cxn modelId="{3F107557-F253-4F30-80B3-C789324D67B3}" srcId="{15AF709F-3CCB-4D72-A869-CDEDA23FEAFF}" destId="{3C2D559A-6977-444D-BB85-7FDD4505B2A8}" srcOrd="2" destOrd="0" parTransId="{563FF931-3FF9-4985-B2A8-D11A1E1823A6}" sibTransId="{6A717D60-5A0A-40F9-8EB1-C786A6FC513B}"/>
    <dgm:cxn modelId="{CA9FEB84-AB98-4FA5-B1BB-27B92D0E63AA}" type="presOf" srcId="{4D59506E-150F-4C73-8C5B-0698FB0E4BE8}" destId="{5DF66B48-95BD-4D6F-8176-532BFB86ABEF}" srcOrd="0" destOrd="0" presId="urn:microsoft.com/office/officeart/2011/layout/InterconnectedBlockProcess"/>
    <dgm:cxn modelId="{27BF1B5D-7E97-41B1-B8CB-EE975A3F6DCD}" srcId="{4B0BDA20-8F02-4B8A-80FA-103C02B44B8B}" destId="{23F6C13F-95ED-4D75-B453-ECC5FC8ED019}" srcOrd="0" destOrd="0" parTransId="{F2DA0E0B-7E72-447A-8DE5-C942F4A1B566}" sibTransId="{656A5FAE-69A6-4AB1-B565-A1987C88B170}"/>
    <dgm:cxn modelId="{09E34CED-7316-45AF-97AF-25C5F7BB534C}" srcId="{15AF709F-3CCB-4D72-A869-CDEDA23FEAFF}" destId="{25D80834-8CC1-49EA-BA69-1BD9534DF7A9}" srcOrd="3" destOrd="0" parTransId="{8B123456-2AE5-435C-985E-85E8F57DF43A}" sibTransId="{DC076024-1609-462D-B11A-FD85723871ED}"/>
    <dgm:cxn modelId="{19847EC8-16C2-4177-B034-58CF98502110}" srcId="{3C2D559A-6977-444D-BB85-7FDD4505B2A8}" destId="{4D59506E-150F-4C73-8C5B-0698FB0E4BE8}" srcOrd="0" destOrd="0" parTransId="{B4336B10-4C53-47D8-BBB1-F72050E0A77E}" sibTransId="{F985A50A-352E-45F6-AEB3-1F606F5A6AAB}"/>
    <dgm:cxn modelId="{FBE220C6-151D-4FBA-AF9C-7ED15D39B57B}" type="presOf" srcId="{4B0BDA20-8F02-4B8A-80FA-103C02B44B8B}" destId="{13D4D754-A171-4BB8-A687-92A3D1DA226D}" srcOrd="0" destOrd="0" presId="urn:microsoft.com/office/officeart/2011/layout/InterconnectedBlockProcess"/>
    <dgm:cxn modelId="{6D028018-FC38-4882-B1E5-2ED713FDA668}" srcId="{25D80834-8CC1-49EA-BA69-1BD9534DF7A9}" destId="{57866CFA-51C3-4D01-AA34-F19E742326BB}" srcOrd="0" destOrd="0" parTransId="{A9451090-6660-45C3-92F3-F646F4C2E3AC}" sibTransId="{E37535B7-BF20-4028-AEFB-D4AF6B8B6A5B}"/>
    <dgm:cxn modelId="{6EF2304B-F365-480B-B5DB-47267AC012C0}" type="presOf" srcId="{8CDDE5CA-B7AB-4BA7-AF62-DFC9DB69DE73}" destId="{089D745D-84E7-47A2-8835-14401D65134B}" srcOrd="1" destOrd="1" presId="urn:microsoft.com/office/officeart/2011/layout/InterconnectedBlockProcess"/>
    <dgm:cxn modelId="{52BCA251-D04C-42B0-9E39-176A467B180A}" srcId="{0C0D63BD-8C4B-4CBB-8F17-2E6B04048AD0}" destId="{8CDDE5CA-B7AB-4BA7-AF62-DFC9DB69DE73}" srcOrd="1" destOrd="0" parTransId="{445FA635-08A8-4397-965D-15CC9742A5F1}" sibTransId="{EB40EB40-F457-4207-99F3-DC04720C466B}"/>
    <dgm:cxn modelId="{94B6EF67-D58D-4158-97B6-96E1BBB680DC}" type="presOf" srcId="{0C0D63BD-8C4B-4CBB-8F17-2E6B04048AD0}" destId="{98F940D9-87D6-4D05-9D9F-3703AFAE794B}" srcOrd="0" destOrd="0" presId="urn:microsoft.com/office/officeart/2011/layout/InterconnectedBlockProcess"/>
    <dgm:cxn modelId="{64FF6B43-F13B-46C6-8D7E-987A8E45A35F}" srcId="{0C0D63BD-8C4B-4CBB-8F17-2E6B04048AD0}" destId="{12BE9082-21D1-4A7A-9748-2341BD4131A2}" srcOrd="0" destOrd="0" parTransId="{3FC579F0-10C5-4D10-BCD9-C0C4309AB1C5}" sibTransId="{27A4AD03-6BB3-4141-A6A4-96DC5C8F7131}"/>
    <dgm:cxn modelId="{DAE68685-897B-4B51-AE7E-F30EAEE1ADEA}" type="presOf" srcId="{8CDDE5CA-B7AB-4BA7-AF62-DFC9DB69DE73}" destId="{CD6B72C5-B83C-479F-85F3-F43FB8352976}" srcOrd="0" destOrd="1" presId="urn:microsoft.com/office/officeart/2011/layout/InterconnectedBlockProcess"/>
    <dgm:cxn modelId="{402080F4-A451-41B1-9723-8824231E7802}" type="presOf" srcId="{12BE9082-21D1-4A7A-9748-2341BD4131A2}" destId="{CD6B72C5-B83C-479F-85F3-F43FB8352976}" srcOrd="0" destOrd="0" presId="urn:microsoft.com/office/officeart/2011/layout/InterconnectedBlockProcess"/>
    <dgm:cxn modelId="{045A7CD5-A0CD-4B2A-94EB-7D0DBBF01BED}" srcId="{15AF709F-3CCB-4D72-A869-CDEDA23FEAFF}" destId="{0C0D63BD-8C4B-4CBB-8F17-2E6B04048AD0}" srcOrd="0" destOrd="0" parTransId="{0120F768-BC3E-4186-8BCA-96AB83D9DDE4}" sibTransId="{095BB31E-C369-44D9-95F4-1DB58188F051}"/>
    <dgm:cxn modelId="{D0BFAED0-D734-49F9-93D0-55224F19A058}" type="presOf" srcId="{3C2D559A-6977-444D-BB85-7FDD4505B2A8}" destId="{3B6F5474-23FD-4FC0-85C5-9B0040F33A0F}" srcOrd="0" destOrd="0" presId="urn:microsoft.com/office/officeart/2011/layout/InterconnectedBlockProcess"/>
    <dgm:cxn modelId="{FD7D23FE-951F-45C1-9F4D-CBDD2483D26F}" type="presOf" srcId="{25D80834-8CC1-49EA-BA69-1BD9534DF7A9}" destId="{0292F93F-1AAD-4A09-809D-F9A838DA5A68}" srcOrd="0" destOrd="0" presId="urn:microsoft.com/office/officeart/2011/layout/InterconnectedBlockProcess"/>
    <dgm:cxn modelId="{8F794009-973A-4A54-BEF1-848EC241D38F}" type="presOf" srcId="{57866CFA-51C3-4D01-AA34-F19E742326BB}" destId="{B5EBEF2A-27A4-4B5C-A6DD-C5694D27515B}" srcOrd="1" destOrd="0" presId="urn:microsoft.com/office/officeart/2011/layout/InterconnectedBlockProcess"/>
    <dgm:cxn modelId="{C4A610BD-E1E6-4E83-896B-85330D8CF928}" type="presParOf" srcId="{194D6F59-C9BC-4D2F-BA5A-A69183143AD0}" destId="{9B103CDA-97B3-4189-B7DE-5B9220A382BA}" srcOrd="0" destOrd="0" presId="urn:microsoft.com/office/officeart/2011/layout/InterconnectedBlockProcess"/>
    <dgm:cxn modelId="{FE75DF15-F02C-428B-8178-DCC82E660538}" type="presParOf" srcId="{9B103CDA-97B3-4189-B7DE-5B9220A382BA}" destId="{0A33EA9F-283A-4B52-8018-A9D58D33C3FE}" srcOrd="0" destOrd="0" presId="urn:microsoft.com/office/officeart/2011/layout/InterconnectedBlockProcess"/>
    <dgm:cxn modelId="{8143E770-F374-4F1C-B6B2-030EBCD154EF}" type="presParOf" srcId="{194D6F59-C9BC-4D2F-BA5A-A69183143AD0}" destId="{B5EBEF2A-27A4-4B5C-A6DD-C5694D27515B}" srcOrd="1" destOrd="0" presId="urn:microsoft.com/office/officeart/2011/layout/InterconnectedBlockProcess"/>
    <dgm:cxn modelId="{790260EF-C026-448B-8879-9E43343422D7}" type="presParOf" srcId="{194D6F59-C9BC-4D2F-BA5A-A69183143AD0}" destId="{0292F93F-1AAD-4A09-809D-F9A838DA5A68}" srcOrd="2" destOrd="0" presId="urn:microsoft.com/office/officeart/2011/layout/InterconnectedBlockProcess"/>
    <dgm:cxn modelId="{E856DD5B-EEB2-4F24-B7C3-5E70C7CA43E4}" type="presParOf" srcId="{194D6F59-C9BC-4D2F-BA5A-A69183143AD0}" destId="{15F8A9D6-DF56-4FA2-8058-1C74984DC1AD}" srcOrd="3" destOrd="0" presId="urn:microsoft.com/office/officeart/2011/layout/InterconnectedBlockProcess"/>
    <dgm:cxn modelId="{6E23279A-8137-409D-B5BD-6793AE49EAFF}" type="presParOf" srcId="{15F8A9D6-DF56-4FA2-8058-1C74984DC1AD}" destId="{5DF66B48-95BD-4D6F-8176-532BFB86ABEF}" srcOrd="0" destOrd="0" presId="urn:microsoft.com/office/officeart/2011/layout/InterconnectedBlockProcess"/>
    <dgm:cxn modelId="{C8C3D7E0-0A81-4C94-8931-B2BECB3309B8}" type="presParOf" srcId="{194D6F59-C9BC-4D2F-BA5A-A69183143AD0}" destId="{436EA2E1-E254-48E2-A1D9-3533D51B074C}" srcOrd="4" destOrd="0" presId="urn:microsoft.com/office/officeart/2011/layout/InterconnectedBlockProcess"/>
    <dgm:cxn modelId="{A8B114D9-EDA8-40D5-9107-2836E8BE15AA}" type="presParOf" srcId="{194D6F59-C9BC-4D2F-BA5A-A69183143AD0}" destId="{3B6F5474-23FD-4FC0-85C5-9B0040F33A0F}" srcOrd="5" destOrd="0" presId="urn:microsoft.com/office/officeart/2011/layout/InterconnectedBlockProcess"/>
    <dgm:cxn modelId="{803895ED-638A-49A3-8980-3369B3C14F79}" type="presParOf" srcId="{194D6F59-C9BC-4D2F-BA5A-A69183143AD0}" destId="{030C87D0-6A0F-4281-A96F-3630FD4E31D9}" srcOrd="6" destOrd="0" presId="urn:microsoft.com/office/officeart/2011/layout/InterconnectedBlockProcess"/>
    <dgm:cxn modelId="{05CD751B-1397-4D70-BEF6-5000005B28B5}" type="presParOf" srcId="{030C87D0-6A0F-4281-A96F-3630FD4E31D9}" destId="{BE6E2694-D185-4E4B-95A3-DB1E92B0378C}" srcOrd="0" destOrd="0" presId="urn:microsoft.com/office/officeart/2011/layout/InterconnectedBlockProcess"/>
    <dgm:cxn modelId="{03A4C05F-9785-48B9-B0B6-45BE58A2D3D1}" type="presParOf" srcId="{194D6F59-C9BC-4D2F-BA5A-A69183143AD0}" destId="{325CC98B-DD97-4701-8184-FE90B0B24C06}" srcOrd="7" destOrd="0" presId="urn:microsoft.com/office/officeart/2011/layout/InterconnectedBlockProcess"/>
    <dgm:cxn modelId="{2360F3E8-7A3C-455F-B3F0-ABBC963E5768}" type="presParOf" srcId="{194D6F59-C9BC-4D2F-BA5A-A69183143AD0}" destId="{13D4D754-A171-4BB8-A687-92A3D1DA226D}" srcOrd="8" destOrd="0" presId="urn:microsoft.com/office/officeart/2011/layout/InterconnectedBlockProcess"/>
    <dgm:cxn modelId="{8F72F745-0408-42AC-9590-7CA2D23CF47A}" type="presParOf" srcId="{194D6F59-C9BC-4D2F-BA5A-A69183143AD0}" destId="{CE1A4FCB-EC7D-44E6-B090-91911A5CBBC7}" srcOrd="9" destOrd="0" presId="urn:microsoft.com/office/officeart/2011/layout/InterconnectedBlockProcess"/>
    <dgm:cxn modelId="{102D73E1-FBDF-49CC-83FB-8EA0BACCE1A8}" type="presParOf" srcId="{CE1A4FCB-EC7D-44E6-B090-91911A5CBBC7}" destId="{CD6B72C5-B83C-479F-85F3-F43FB8352976}" srcOrd="0" destOrd="0" presId="urn:microsoft.com/office/officeart/2011/layout/InterconnectedBlockProcess"/>
    <dgm:cxn modelId="{596D02A9-6867-43CF-AE94-3F937DB74D43}" type="presParOf" srcId="{194D6F59-C9BC-4D2F-BA5A-A69183143AD0}" destId="{089D745D-84E7-47A2-8835-14401D65134B}" srcOrd="10" destOrd="0" presId="urn:microsoft.com/office/officeart/2011/layout/InterconnectedBlockProcess"/>
    <dgm:cxn modelId="{41539DE5-57BE-4D2A-8E5E-3F146096C175}" type="presParOf" srcId="{194D6F59-C9BC-4D2F-BA5A-A69183143AD0}" destId="{98F940D9-87D6-4D05-9D9F-3703AFAE794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241B-ED48-47E3-88B7-502F533A5E9E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C8EEA-269E-4625-8B33-D94600B76373}">
      <dsp:nvSpPr>
        <dsp:cNvPr id="0" name=""/>
        <dsp:cNvSpPr/>
      </dsp:nvSpPr>
      <dsp:spPr>
        <a:xfrm>
          <a:off x="1773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tidlig</a:t>
          </a:r>
          <a:endParaRPr lang="da-DK" sz="4200" kern="1200" dirty="0"/>
        </a:p>
      </dsp:txBody>
      <dsp:txXfrm>
        <a:off x="107580" y="1731407"/>
        <a:ext cx="2315297" cy="1955852"/>
      </dsp:txXfrm>
    </dsp:sp>
    <dsp:sp modelId="{41F0E575-BF23-4401-8B81-B6F9018D5316}">
      <dsp:nvSpPr>
        <dsp:cNvPr id="0" name=""/>
        <dsp:cNvSpPr/>
      </dsp:nvSpPr>
      <dsp:spPr>
        <a:xfrm>
          <a:off x="2800544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mellem</a:t>
          </a:r>
          <a:endParaRPr lang="da-DK" sz="4200" kern="1200" dirty="0"/>
        </a:p>
      </dsp:txBody>
      <dsp:txXfrm>
        <a:off x="2906351" y="1731407"/>
        <a:ext cx="2315297" cy="1955852"/>
      </dsp:txXfrm>
    </dsp:sp>
    <dsp:sp modelId="{AEC6E437-1C77-4DC8-8F96-08F442BF2388}">
      <dsp:nvSpPr>
        <dsp:cNvPr id="0" name=""/>
        <dsp:cNvSpPr/>
      </dsp:nvSpPr>
      <dsp:spPr>
        <a:xfrm>
          <a:off x="5599315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Sen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(våd/GA)</a:t>
          </a:r>
          <a:endParaRPr lang="da-DK" sz="4200" kern="1200" dirty="0"/>
        </a:p>
      </dsp:txBody>
      <dsp:txXfrm>
        <a:off x="5705122" y="1731407"/>
        <a:ext cx="2315297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241B-ED48-47E3-88B7-502F533A5E9E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C8EEA-269E-4625-8B33-D94600B76373}">
      <dsp:nvSpPr>
        <dsp:cNvPr id="0" name=""/>
        <dsp:cNvSpPr/>
      </dsp:nvSpPr>
      <dsp:spPr>
        <a:xfrm>
          <a:off x="1773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tidlig</a:t>
          </a:r>
          <a:endParaRPr lang="da-DK" sz="4200" kern="1200" dirty="0"/>
        </a:p>
      </dsp:txBody>
      <dsp:txXfrm>
        <a:off x="107580" y="1731407"/>
        <a:ext cx="2315297" cy="1955852"/>
      </dsp:txXfrm>
    </dsp:sp>
    <dsp:sp modelId="{41F0E575-BF23-4401-8B81-B6F9018D5316}">
      <dsp:nvSpPr>
        <dsp:cNvPr id="0" name=""/>
        <dsp:cNvSpPr/>
      </dsp:nvSpPr>
      <dsp:spPr>
        <a:xfrm>
          <a:off x="2800544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mellem</a:t>
          </a:r>
          <a:endParaRPr lang="da-DK" sz="4200" kern="1200" dirty="0"/>
        </a:p>
      </dsp:txBody>
      <dsp:txXfrm>
        <a:off x="2906351" y="1731407"/>
        <a:ext cx="2315297" cy="1955852"/>
      </dsp:txXfrm>
    </dsp:sp>
    <dsp:sp modelId="{AEC6E437-1C77-4DC8-8F96-08F442BF2388}">
      <dsp:nvSpPr>
        <dsp:cNvPr id="0" name=""/>
        <dsp:cNvSpPr/>
      </dsp:nvSpPr>
      <dsp:spPr>
        <a:xfrm>
          <a:off x="5599315" y="1625600"/>
          <a:ext cx="25269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Sen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200" kern="1200" dirty="0" smtClean="0"/>
            <a:t>(våd/GA)</a:t>
          </a:r>
          <a:endParaRPr lang="da-DK" sz="4200" kern="1200" dirty="0"/>
        </a:p>
      </dsp:txBody>
      <dsp:txXfrm>
        <a:off x="5705122" y="1731407"/>
        <a:ext cx="2315297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EA9F-283A-4B52-8018-A9D58D33C3FE}">
      <dsp:nvSpPr>
        <dsp:cNvPr id="0" name=""/>
        <dsp:cNvSpPr/>
      </dsp:nvSpPr>
      <dsp:spPr>
        <a:xfrm>
          <a:off x="6562097" y="769583"/>
          <a:ext cx="2025979" cy="329798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/>
            <a:t>Virker immun-modulerende behandling på AMD?</a:t>
          </a:r>
          <a:endParaRPr lang="aa-ET" sz="1800" kern="1200" dirty="0"/>
        </a:p>
      </dsp:txBody>
      <dsp:txXfrm>
        <a:off x="6818991" y="769583"/>
        <a:ext cx="1769085" cy="3297981"/>
      </dsp:txXfrm>
    </dsp:sp>
    <dsp:sp modelId="{0292F93F-1AAD-4A09-809D-F9A838DA5A68}">
      <dsp:nvSpPr>
        <dsp:cNvPr id="0" name=""/>
        <dsp:cNvSpPr/>
      </dsp:nvSpPr>
      <dsp:spPr>
        <a:xfrm>
          <a:off x="6562325" y="0"/>
          <a:ext cx="2025522" cy="769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Behandling</a:t>
          </a:r>
          <a:endParaRPr lang="aa-ET" sz="2100" kern="1200" dirty="0"/>
        </a:p>
      </dsp:txBody>
      <dsp:txXfrm>
        <a:off x="6562325" y="0"/>
        <a:ext cx="2025522" cy="769583"/>
      </dsp:txXfrm>
    </dsp:sp>
    <dsp:sp modelId="{5DF66B48-95BD-4D6F-8176-532BFB86ABEF}">
      <dsp:nvSpPr>
        <dsp:cNvPr id="0" name=""/>
        <dsp:cNvSpPr/>
      </dsp:nvSpPr>
      <dsp:spPr>
        <a:xfrm>
          <a:off x="4658023" y="769583"/>
          <a:ext cx="1892736" cy="307833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Hvilke immunologiske forandringer er mest relevante for intervention til enkelte patientgrupper?</a:t>
          </a:r>
          <a:endParaRPr lang="aa-ET" sz="1600" kern="1200" dirty="0"/>
        </a:p>
      </dsp:txBody>
      <dsp:txXfrm>
        <a:off x="4898021" y="769583"/>
        <a:ext cx="1652737" cy="3078333"/>
      </dsp:txXfrm>
    </dsp:sp>
    <dsp:sp modelId="{3B6F5474-23FD-4FC0-85C5-9B0040F33A0F}">
      <dsp:nvSpPr>
        <dsp:cNvPr id="0" name=""/>
        <dsp:cNvSpPr/>
      </dsp:nvSpPr>
      <dsp:spPr>
        <a:xfrm>
          <a:off x="4658023" y="111858"/>
          <a:ext cx="1892736" cy="659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Klinisk</a:t>
          </a:r>
          <a:r>
            <a:rPr lang="en-GB" sz="1800" kern="1200" dirty="0"/>
            <a:t> </a:t>
          </a:r>
          <a:r>
            <a:rPr lang="en-GB" sz="1800" kern="1200" dirty="0" err="1"/>
            <a:t>relevans</a:t>
          </a:r>
          <a:r>
            <a:rPr lang="en-GB" sz="1800" kern="1200" dirty="0"/>
            <a:t> </a:t>
          </a:r>
          <a:r>
            <a:rPr lang="en-GB" sz="1800" kern="1200" dirty="0" err="1"/>
            <a:t>mhp</a:t>
          </a:r>
          <a:r>
            <a:rPr lang="en-GB" sz="1800" kern="1200" dirty="0"/>
            <a:t>. intervention</a:t>
          </a:r>
          <a:endParaRPr lang="aa-ET" sz="1800" kern="1200" dirty="0"/>
        </a:p>
      </dsp:txBody>
      <dsp:txXfrm>
        <a:off x="4658023" y="111858"/>
        <a:ext cx="1892736" cy="659759"/>
      </dsp:txXfrm>
    </dsp:sp>
    <dsp:sp modelId="{BE6E2694-D185-4E4B-95A3-DB1E92B0378C}">
      <dsp:nvSpPr>
        <dsp:cNvPr id="0" name=""/>
        <dsp:cNvSpPr/>
      </dsp:nvSpPr>
      <dsp:spPr>
        <a:xfrm>
          <a:off x="2523969" y="769583"/>
          <a:ext cx="2123207" cy="28582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Er der forskelle mellem immunologiske forandringer i blodet ved subtyper af AMD?</a:t>
          </a:r>
          <a:endParaRPr lang="aa-ET" sz="1600" kern="1200" dirty="0"/>
        </a:p>
      </dsp:txBody>
      <dsp:txXfrm>
        <a:off x="2793192" y="769583"/>
        <a:ext cx="1853984" cy="2858277"/>
      </dsp:txXfrm>
    </dsp:sp>
    <dsp:sp modelId="{13D4D754-A171-4BB8-A687-92A3D1DA226D}">
      <dsp:nvSpPr>
        <dsp:cNvPr id="0" name=""/>
        <dsp:cNvSpPr/>
      </dsp:nvSpPr>
      <dsp:spPr>
        <a:xfrm>
          <a:off x="2523969" y="220055"/>
          <a:ext cx="2123124" cy="549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Hypotesebekræftelse</a:t>
          </a:r>
          <a:endParaRPr lang="aa-ET" sz="1100" kern="1200" dirty="0"/>
        </a:p>
      </dsp:txBody>
      <dsp:txXfrm>
        <a:off x="2523969" y="220055"/>
        <a:ext cx="2123124" cy="549528"/>
      </dsp:txXfrm>
    </dsp:sp>
    <dsp:sp modelId="{CD6B72C5-B83C-479F-85F3-F43FB8352976}">
      <dsp:nvSpPr>
        <dsp:cNvPr id="0" name=""/>
        <dsp:cNvSpPr/>
      </dsp:nvSpPr>
      <dsp:spPr>
        <a:xfrm>
          <a:off x="1130677" y="769583"/>
          <a:ext cx="1385209" cy="26382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Er der</a:t>
          </a:r>
          <a:br>
            <a:rPr lang="en-GB" sz="1400" kern="1200" dirty="0"/>
          </a:br>
          <a:r>
            <a:rPr lang="en-GB" sz="1400" kern="1200" dirty="0" err="1"/>
            <a:t>immunologiske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 err="1"/>
            <a:t>forandringer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/>
            <a:t>der </a:t>
          </a:r>
          <a:r>
            <a:rPr lang="en-GB" sz="1400" kern="1200" dirty="0" err="1"/>
            <a:t>kan</a:t>
          </a:r>
          <a:r>
            <a:rPr lang="en-GB" sz="1400" kern="1200" dirty="0"/>
            <a:t> spores</a:t>
          </a:r>
          <a:br>
            <a:rPr lang="en-GB" sz="1400" kern="1200" dirty="0"/>
          </a:b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blodet</a:t>
          </a:r>
          <a:r>
            <a:rPr lang="en-GB" sz="1400" kern="1200" dirty="0"/>
            <a:t> </a:t>
          </a:r>
          <a:r>
            <a:rPr lang="en-GB" sz="1400" kern="1200" dirty="0" err="1"/>
            <a:t>ved</a:t>
          </a:r>
          <a:r>
            <a:rPr lang="en-GB" sz="1400" kern="1200" dirty="0"/>
            <a:t> AMD?</a:t>
          </a:r>
          <a:endParaRPr lang="aa-E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a-ET" sz="1400" kern="1200" dirty="0"/>
        </a:p>
      </dsp:txBody>
      <dsp:txXfrm>
        <a:off x="1306322" y="769583"/>
        <a:ext cx="1209564" cy="2638222"/>
      </dsp:txXfrm>
    </dsp:sp>
    <dsp:sp modelId="{98F940D9-87D6-4D05-9D9F-3703AFAE794B}">
      <dsp:nvSpPr>
        <dsp:cNvPr id="0" name=""/>
        <dsp:cNvSpPr/>
      </dsp:nvSpPr>
      <dsp:spPr>
        <a:xfrm>
          <a:off x="1130677" y="329879"/>
          <a:ext cx="1385209" cy="43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</a:t>
          </a:r>
          <a:endParaRPr lang="aa-ET" sz="1100" kern="1200" dirty="0"/>
        </a:p>
      </dsp:txBody>
      <dsp:txXfrm>
        <a:off x="1130677" y="329879"/>
        <a:ext cx="1385209" cy="439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EA9F-283A-4B52-8018-A9D58D33C3FE}">
      <dsp:nvSpPr>
        <dsp:cNvPr id="0" name=""/>
        <dsp:cNvSpPr/>
      </dsp:nvSpPr>
      <dsp:spPr>
        <a:xfrm>
          <a:off x="6562097" y="769583"/>
          <a:ext cx="2025979" cy="329798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/>
            <a:t>Virker immun-modulerende behandling på AMD?</a:t>
          </a:r>
          <a:endParaRPr lang="aa-ET" sz="1800" kern="1200" dirty="0"/>
        </a:p>
      </dsp:txBody>
      <dsp:txXfrm>
        <a:off x="6818991" y="769583"/>
        <a:ext cx="1769085" cy="3297981"/>
      </dsp:txXfrm>
    </dsp:sp>
    <dsp:sp modelId="{0292F93F-1AAD-4A09-809D-F9A838DA5A68}">
      <dsp:nvSpPr>
        <dsp:cNvPr id="0" name=""/>
        <dsp:cNvSpPr/>
      </dsp:nvSpPr>
      <dsp:spPr>
        <a:xfrm>
          <a:off x="6562325" y="0"/>
          <a:ext cx="2025522" cy="769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Behandling</a:t>
          </a:r>
          <a:endParaRPr lang="aa-ET" sz="2100" kern="1200" dirty="0"/>
        </a:p>
      </dsp:txBody>
      <dsp:txXfrm>
        <a:off x="6562325" y="0"/>
        <a:ext cx="2025522" cy="769583"/>
      </dsp:txXfrm>
    </dsp:sp>
    <dsp:sp modelId="{5DF66B48-95BD-4D6F-8176-532BFB86ABEF}">
      <dsp:nvSpPr>
        <dsp:cNvPr id="0" name=""/>
        <dsp:cNvSpPr/>
      </dsp:nvSpPr>
      <dsp:spPr>
        <a:xfrm>
          <a:off x="4658023" y="769583"/>
          <a:ext cx="1892736" cy="307833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Hvilke immunologiske forandringer er mest relevante for intervention til enkelte patientgrupper?</a:t>
          </a:r>
          <a:endParaRPr lang="aa-ET" sz="1600" kern="1200" dirty="0"/>
        </a:p>
      </dsp:txBody>
      <dsp:txXfrm>
        <a:off x="4898021" y="769583"/>
        <a:ext cx="1652737" cy="3078333"/>
      </dsp:txXfrm>
    </dsp:sp>
    <dsp:sp modelId="{3B6F5474-23FD-4FC0-85C5-9B0040F33A0F}">
      <dsp:nvSpPr>
        <dsp:cNvPr id="0" name=""/>
        <dsp:cNvSpPr/>
      </dsp:nvSpPr>
      <dsp:spPr>
        <a:xfrm>
          <a:off x="4658023" y="111858"/>
          <a:ext cx="1892736" cy="659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Klinisk</a:t>
          </a:r>
          <a:r>
            <a:rPr lang="en-GB" sz="1800" kern="1200" dirty="0"/>
            <a:t> </a:t>
          </a:r>
          <a:r>
            <a:rPr lang="en-GB" sz="1800" kern="1200" dirty="0" err="1"/>
            <a:t>relevans</a:t>
          </a:r>
          <a:r>
            <a:rPr lang="en-GB" sz="1800" kern="1200" dirty="0"/>
            <a:t> </a:t>
          </a:r>
          <a:r>
            <a:rPr lang="en-GB" sz="1800" kern="1200" dirty="0" err="1"/>
            <a:t>mhp</a:t>
          </a:r>
          <a:r>
            <a:rPr lang="en-GB" sz="1800" kern="1200" dirty="0"/>
            <a:t>. intervention</a:t>
          </a:r>
          <a:endParaRPr lang="aa-ET" sz="1800" kern="1200" dirty="0"/>
        </a:p>
      </dsp:txBody>
      <dsp:txXfrm>
        <a:off x="4658023" y="111858"/>
        <a:ext cx="1892736" cy="659759"/>
      </dsp:txXfrm>
    </dsp:sp>
    <dsp:sp modelId="{BE6E2694-D185-4E4B-95A3-DB1E92B0378C}">
      <dsp:nvSpPr>
        <dsp:cNvPr id="0" name=""/>
        <dsp:cNvSpPr/>
      </dsp:nvSpPr>
      <dsp:spPr>
        <a:xfrm>
          <a:off x="2523969" y="769583"/>
          <a:ext cx="2123207" cy="28582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Er der forskelle mellem immunologiske forandringer i blodet ved subtyper af AMD?</a:t>
          </a:r>
          <a:endParaRPr lang="aa-ET" sz="1600" kern="1200" dirty="0"/>
        </a:p>
      </dsp:txBody>
      <dsp:txXfrm>
        <a:off x="2793192" y="769583"/>
        <a:ext cx="1853984" cy="2858277"/>
      </dsp:txXfrm>
    </dsp:sp>
    <dsp:sp modelId="{13D4D754-A171-4BB8-A687-92A3D1DA226D}">
      <dsp:nvSpPr>
        <dsp:cNvPr id="0" name=""/>
        <dsp:cNvSpPr/>
      </dsp:nvSpPr>
      <dsp:spPr>
        <a:xfrm>
          <a:off x="2523969" y="220055"/>
          <a:ext cx="2123124" cy="549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Hypotesebekræftelse</a:t>
          </a:r>
          <a:endParaRPr lang="aa-ET" sz="1100" kern="1200" dirty="0"/>
        </a:p>
      </dsp:txBody>
      <dsp:txXfrm>
        <a:off x="2523969" y="220055"/>
        <a:ext cx="2123124" cy="549528"/>
      </dsp:txXfrm>
    </dsp:sp>
    <dsp:sp modelId="{CD6B72C5-B83C-479F-85F3-F43FB8352976}">
      <dsp:nvSpPr>
        <dsp:cNvPr id="0" name=""/>
        <dsp:cNvSpPr/>
      </dsp:nvSpPr>
      <dsp:spPr>
        <a:xfrm>
          <a:off x="1130677" y="769583"/>
          <a:ext cx="1385209" cy="26382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Er der</a:t>
          </a:r>
          <a:br>
            <a:rPr lang="en-GB" sz="1400" kern="1200" dirty="0"/>
          </a:br>
          <a:r>
            <a:rPr lang="en-GB" sz="1400" kern="1200" dirty="0" err="1"/>
            <a:t>immunologiske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 err="1"/>
            <a:t>forandringer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/>
            <a:t>der </a:t>
          </a:r>
          <a:r>
            <a:rPr lang="en-GB" sz="1400" kern="1200" dirty="0" err="1"/>
            <a:t>kan</a:t>
          </a:r>
          <a:r>
            <a:rPr lang="en-GB" sz="1400" kern="1200" dirty="0"/>
            <a:t> spores</a:t>
          </a:r>
          <a:br>
            <a:rPr lang="en-GB" sz="1400" kern="1200" dirty="0"/>
          </a:b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blodet</a:t>
          </a:r>
          <a:r>
            <a:rPr lang="en-GB" sz="1400" kern="1200" dirty="0"/>
            <a:t> </a:t>
          </a:r>
          <a:r>
            <a:rPr lang="en-GB" sz="1400" kern="1200" dirty="0" err="1"/>
            <a:t>ved</a:t>
          </a:r>
          <a:r>
            <a:rPr lang="en-GB" sz="1400" kern="1200" dirty="0"/>
            <a:t> AMD?</a:t>
          </a:r>
          <a:endParaRPr lang="aa-E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a-ET" sz="1400" kern="1200" dirty="0"/>
        </a:p>
      </dsp:txBody>
      <dsp:txXfrm>
        <a:off x="1306322" y="769583"/>
        <a:ext cx="1209564" cy="2638222"/>
      </dsp:txXfrm>
    </dsp:sp>
    <dsp:sp modelId="{98F940D9-87D6-4D05-9D9F-3703AFAE794B}">
      <dsp:nvSpPr>
        <dsp:cNvPr id="0" name=""/>
        <dsp:cNvSpPr/>
      </dsp:nvSpPr>
      <dsp:spPr>
        <a:xfrm>
          <a:off x="1130677" y="329879"/>
          <a:ext cx="1385209" cy="43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</a:t>
          </a:r>
          <a:endParaRPr lang="aa-ET" sz="1100" kern="1200" dirty="0"/>
        </a:p>
      </dsp:txBody>
      <dsp:txXfrm>
        <a:off x="1130677" y="329879"/>
        <a:ext cx="1385209" cy="439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EA9F-283A-4B52-8018-A9D58D33C3FE}">
      <dsp:nvSpPr>
        <dsp:cNvPr id="0" name=""/>
        <dsp:cNvSpPr/>
      </dsp:nvSpPr>
      <dsp:spPr>
        <a:xfrm>
          <a:off x="6562097" y="769583"/>
          <a:ext cx="2025979" cy="329798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/>
            <a:t>Virker immun-modulerende behandling på AMD?</a:t>
          </a:r>
          <a:endParaRPr lang="aa-ET" sz="1800" kern="1200" dirty="0"/>
        </a:p>
      </dsp:txBody>
      <dsp:txXfrm>
        <a:off x="6818991" y="769583"/>
        <a:ext cx="1769085" cy="3297981"/>
      </dsp:txXfrm>
    </dsp:sp>
    <dsp:sp modelId="{0292F93F-1AAD-4A09-809D-F9A838DA5A68}">
      <dsp:nvSpPr>
        <dsp:cNvPr id="0" name=""/>
        <dsp:cNvSpPr/>
      </dsp:nvSpPr>
      <dsp:spPr>
        <a:xfrm>
          <a:off x="6562325" y="0"/>
          <a:ext cx="2025522" cy="769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Behandling</a:t>
          </a:r>
          <a:endParaRPr lang="aa-ET" sz="2100" kern="1200" dirty="0"/>
        </a:p>
      </dsp:txBody>
      <dsp:txXfrm>
        <a:off x="6562325" y="0"/>
        <a:ext cx="2025522" cy="769583"/>
      </dsp:txXfrm>
    </dsp:sp>
    <dsp:sp modelId="{5DF66B48-95BD-4D6F-8176-532BFB86ABEF}">
      <dsp:nvSpPr>
        <dsp:cNvPr id="0" name=""/>
        <dsp:cNvSpPr/>
      </dsp:nvSpPr>
      <dsp:spPr>
        <a:xfrm>
          <a:off x="4658023" y="769583"/>
          <a:ext cx="1892736" cy="307833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Hvilke immunologiske forandringer er mest relevante for intervention til enkelte patientgrupper?</a:t>
          </a:r>
          <a:endParaRPr lang="aa-ET" sz="1600" kern="1200" dirty="0"/>
        </a:p>
      </dsp:txBody>
      <dsp:txXfrm>
        <a:off x="4898021" y="769583"/>
        <a:ext cx="1652737" cy="3078333"/>
      </dsp:txXfrm>
    </dsp:sp>
    <dsp:sp modelId="{3B6F5474-23FD-4FC0-85C5-9B0040F33A0F}">
      <dsp:nvSpPr>
        <dsp:cNvPr id="0" name=""/>
        <dsp:cNvSpPr/>
      </dsp:nvSpPr>
      <dsp:spPr>
        <a:xfrm>
          <a:off x="4658023" y="111858"/>
          <a:ext cx="1892736" cy="659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Klinisk</a:t>
          </a:r>
          <a:r>
            <a:rPr lang="en-GB" sz="1800" kern="1200" dirty="0"/>
            <a:t> </a:t>
          </a:r>
          <a:r>
            <a:rPr lang="en-GB" sz="1800" kern="1200" dirty="0" err="1"/>
            <a:t>relevans</a:t>
          </a:r>
          <a:r>
            <a:rPr lang="en-GB" sz="1800" kern="1200" dirty="0"/>
            <a:t> </a:t>
          </a:r>
          <a:r>
            <a:rPr lang="en-GB" sz="1800" kern="1200" dirty="0" err="1"/>
            <a:t>mhp</a:t>
          </a:r>
          <a:r>
            <a:rPr lang="en-GB" sz="1800" kern="1200" dirty="0"/>
            <a:t>. intervention</a:t>
          </a:r>
          <a:endParaRPr lang="aa-ET" sz="1800" kern="1200" dirty="0"/>
        </a:p>
      </dsp:txBody>
      <dsp:txXfrm>
        <a:off x="4658023" y="111858"/>
        <a:ext cx="1892736" cy="659759"/>
      </dsp:txXfrm>
    </dsp:sp>
    <dsp:sp modelId="{BE6E2694-D185-4E4B-95A3-DB1E92B0378C}">
      <dsp:nvSpPr>
        <dsp:cNvPr id="0" name=""/>
        <dsp:cNvSpPr/>
      </dsp:nvSpPr>
      <dsp:spPr>
        <a:xfrm>
          <a:off x="2523969" y="769583"/>
          <a:ext cx="2123207" cy="28582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Er der forskelle mellem immunologiske forandringer i blodet ved subtyper af AMD?</a:t>
          </a:r>
          <a:endParaRPr lang="aa-ET" sz="1600" kern="1200" dirty="0"/>
        </a:p>
      </dsp:txBody>
      <dsp:txXfrm>
        <a:off x="2793192" y="769583"/>
        <a:ext cx="1853984" cy="2858277"/>
      </dsp:txXfrm>
    </dsp:sp>
    <dsp:sp modelId="{13D4D754-A171-4BB8-A687-92A3D1DA226D}">
      <dsp:nvSpPr>
        <dsp:cNvPr id="0" name=""/>
        <dsp:cNvSpPr/>
      </dsp:nvSpPr>
      <dsp:spPr>
        <a:xfrm>
          <a:off x="2523969" y="220055"/>
          <a:ext cx="2123124" cy="549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Hypotesebekræftelse</a:t>
          </a:r>
          <a:endParaRPr lang="aa-ET" sz="1100" kern="1200" dirty="0"/>
        </a:p>
      </dsp:txBody>
      <dsp:txXfrm>
        <a:off x="2523969" y="220055"/>
        <a:ext cx="2123124" cy="549528"/>
      </dsp:txXfrm>
    </dsp:sp>
    <dsp:sp modelId="{CD6B72C5-B83C-479F-85F3-F43FB8352976}">
      <dsp:nvSpPr>
        <dsp:cNvPr id="0" name=""/>
        <dsp:cNvSpPr/>
      </dsp:nvSpPr>
      <dsp:spPr>
        <a:xfrm>
          <a:off x="1130677" y="769583"/>
          <a:ext cx="1385209" cy="26382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Er der</a:t>
          </a:r>
          <a:br>
            <a:rPr lang="en-GB" sz="1400" kern="1200" dirty="0"/>
          </a:br>
          <a:r>
            <a:rPr lang="en-GB" sz="1400" kern="1200" dirty="0" err="1"/>
            <a:t>immunologiske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 err="1"/>
            <a:t>forandringer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/>
            <a:t>der </a:t>
          </a:r>
          <a:r>
            <a:rPr lang="en-GB" sz="1400" kern="1200" dirty="0" err="1"/>
            <a:t>kan</a:t>
          </a:r>
          <a:r>
            <a:rPr lang="en-GB" sz="1400" kern="1200" dirty="0"/>
            <a:t> spores</a:t>
          </a:r>
          <a:br>
            <a:rPr lang="en-GB" sz="1400" kern="1200" dirty="0"/>
          </a:b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blodet</a:t>
          </a:r>
          <a:r>
            <a:rPr lang="en-GB" sz="1400" kern="1200" dirty="0"/>
            <a:t> </a:t>
          </a:r>
          <a:r>
            <a:rPr lang="en-GB" sz="1400" kern="1200" dirty="0" err="1"/>
            <a:t>ved</a:t>
          </a:r>
          <a:r>
            <a:rPr lang="en-GB" sz="1400" kern="1200" dirty="0"/>
            <a:t> AMD?</a:t>
          </a:r>
          <a:endParaRPr lang="aa-E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a-ET" sz="1400" kern="1200" dirty="0"/>
        </a:p>
      </dsp:txBody>
      <dsp:txXfrm>
        <a:off x="1306322" y="769583"/>
        <a:ext cx="1209564" cy="2638222"/>
      </dsp:txXfrm>
    </dsp:sp>
    <dsp:sp modelId="{98F940D9-87D6-4D05-9D9F-3703AFAE794B}">
      <dsp:nvSpPr>
        <dsp:cNvPr id="0" name=""/>
        <dsp:cNvSpPr/>
      </dsp:nvSpPr>
      <dsp:spPr>
        <a:xfrm>
          <a:off x="1130677" y="329879"/>
          <a:ext cx="1385209" cy="43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</a:t>
          </a:r>
          <a:endParaRPr lang="aa-ET" sz="1100" kern="1200" dirty="0"/>
        </a:p>
      </dsp:txBody>
      <dsp:txXfrm>
        <a:off x="1130677" y="329879"/>
        <a:ext cx="1385209" cy="439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EA9F-283A-4B52-8018-A9D58D33C3FE}">
      <dsp:nvSpPr>
        <dsp:cNvPr id="0" name=""/>
        <dsp:cNvSpPr/>
      </dsp:nvSpPr>
      <dsp:spPr>
        <a:xfrm>
          <a:off x="6562097" y="769583"/>
          <a:ext cx="2025979" cy="329798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/>
            <a:t>Virker immun-modulerende behandling på AMD?</a:t>
          </a:r>
          <a:endParaRPr lang="aa-ET" sz="1800" kern="1200" dirty="0"/>
        </a:p>
      </dsp:txBody>
      <dsp:txXfrm>
        <a:off x="6818991" y="769583"/>
        <a:ext cx="1769085" cy="3297981"/>
      </dsp:txXfrm>
    </dsp:sp>
    <dsp:sp modelId="{0292F93F-1AAD-4A09-809D-F9A838DA5A68}">
      <dsp:nvSpPr>
        <dsp:cNvPr id="0" name=""/>
        <dsp:cNvSpPr/>
      </dsp:nvSpPr>
      <dsp:spPr>
        <a:xfrm>
          <a:off x="6562325" y="0"/>
          <a:ext cx="2025522" cy="769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Behandling</a:t>
          </a:r>
          <a:endParaRPr lang="aa-ET" sz="2100" kern="1200" dirty="0"/>
        </a:p>
      </dsp:txBody>
      <dsp:txXfrm>
        <a:off x="6562325" y="0"/>
        <a:ext cx="2025522" cy="769583"/>
      </dsp:txXfrm>
    </dsp:sp>
    <dsp:sp modelId="{5DF66B48-95BD-4D6F-8176-532BFB86ABEF}">
      <dsp:nvSpPr>
        <dsp:cNvPr id="0" name=""/>
        <dsp:cNvSpPr/>
      </dsp:nvSpPr>
      <dsp:spPr>
        <a:xfrm>
          <a:off x="4658023" y="769583"/>
          <a:ext cx="1892736" cy="307833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Hvilke immunologiske forandringer er mest relevante for intervention til enkelte patientgrupper?</a:t>
          </a:r>
          <a:endParaRPr lang="aa-ET" sz="1600" kern="1200" dirty="0"/>
        </a:p>
      </dsp:txBody>
      <dsp:txXfrm>
        <a:off x="4898021" y="769583"/>
        <a:ext cx="1652737" cy="3078333"/>
      </dsp:txXfrm>
    </dsp:sp>
    <dsp:sp modelId="{3B6F5474-23FD-4FC0-85C5-9B0040F33A0F}">
      <dsp:nvSpPr>
        <dsp:cNvPr id="0" name=""/>
        <dsp:cNvSpPr/>
      </dsp:nvSpPr>
      <dsp:spPr>
        <a:xfrm>
          <a:off x="4658023" y="111858"/>
          <a:ext cx="1892736" cy="659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Klinisk</a:t>
          </a:r>
          <a:r>
            <a:rPr lang="en-GB" sz="1800" kern="1200" dirty="0"/>
            <a:t> </a:t>
          </a:r>
          <a:r>
            <a:rPr lang="en-GB" sz="1800" kern="1200" dirty="0" err="1"/>
            <a:t>relevans</a:t>
          </a:r>
          <a:r>
            <a:rPr lang="en-GB" sz="1800" kern="1200" dirty="0"/>
            <a:t> </a:t>
          </a:r>
          <a:r>
            <a:rPr lang="en-GB" sz="1800" kern="1200" dirty="0" err="1"/>
            <a:t>mhp</a:t>
          </a:r>
          <a:r>
            <a:rPr lang="en-GB" sz="1800" kern="1200" dirty="0"/>
            <a:t>. intervention</a:t>
          </a:r>
          <a:endParaRPr lang="aa-ET" sz="1800" kern="1200" dirty="0"/>
        </a:p>
      </dsp:txBody>
      <dsp:txXfrm>
        <a:off x="4658023" y="111858"/>
        <a:ext cx="1892736" cy="659759"/>
      </dsp:txXfrm>
    </dsp:sp>
    <dsp:sp modelId="{BE6E2694-D185-4E4B-95A3-DB1E92B0378C}">
      <dsp:nvSpPr>
        <dsp:cNvPr id="0" name=""/>
        <dsp:cNvSpPr/>
      </dsp:nvSpPr>
      <dsp:spPr>
        <a:xfrm>
          <a:off x="2523969" y="769583"/>
          <a:ext cx="2123207" cy="28582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/>
            <a:t>Er der forskelle mellem immunologiske forandringer i blodet ved subtyper af AMD?</a:t>
          </a:r>
          <a:endParaRPr lang="aa-ET" sz="1600" kern="1200" dirty="0"/>
        </a:p>
      </dsp:txBody>
      <dsp:txXfrm>
        <a:off x="2793192" y="769583"/>
        <a:ext cx="1853984" cy="2858277"/>
      </dsp:txXfrm>
    </dsp:sp>
    <dsp:sp modelId="{13D4D754-A171-4BB8-A687-92A3D1DA226D}">
      <dsp:nvSpPr>
        <dsp:cNvPr id="0" name=""/>
        <dsp:cNvSpPr/>
      </dsp:nvSpPr>
      <dsp:spPr>
        <a:xfrm>
          <a:off x="2523969" y="220055"/>
          <a:ext cx="2123124" cy="549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Hypotesebekræftelse</a:t>
          </a:r>
          <a:endParaRPr lang="aa-ET" sz="1100" kern="1200" dirty="0"/>
        </a:p>
      </dsp:txBody>
      <dsp:txXfrm>
        <a:off x="2523969" y="220055"/>
        <a:ext cx="2123124" cy="549528"/>
      </dsp:txXfrm>
    </dsp:sp>
    <dsp:sp modelId="{CD6B72C5-B83C-479F-85F3-F43FB8352976}">
      <dsp:nvSpPr>
        <dsp:cNvPr id="0" name=""/>
        <dsp:cNvSpPr/>
      </dsp:nvSpPr>
      <dsp:spPr>
        <a:xfrm>
          <a:off x="1130677" y="769583"/>
          <a:ext cx="1385209" cy="26382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Er der</a:t>
          </a:r>
          <a:br>
            <a:rPr lang="en-GB" sz="1400" kern="1200" dirty="0"/>
          </a:br>
          <a:r>
            <a:rPr lang="en-GB" sz="1400" kern="1200" dirty="0" err="1"/>
            <a:t>immunologiske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 err="1"/>
            <a:t>forandringer</a:t>
          </a:r>
          <a:r>
            <a:rPr lang="en-GB" sz="1400" kern="1200" dirty="0"/>
            <a:t/>
          </a:r>
          <a:br>
            <a:rPr lang="en-GB" sz="1400" kern="1200" dirty="0"/>
          </a:br>
          <a:r>
            <a:rPr lang="en-GB" sz="1400" kern="1200" dirty="0"/>
            <a:t>der </a:t>
          </a:r>
          <a:r>
            <a:rPr lang="en-GB" sz="1400" kern="1200" dirty="0" err="1"/>
            <a:t>kan</a:t>
          </a:r>
          <a:r>
            <a:rPr lang="en-GB" sz="1400" kern="1200" dirty="0"/>
            <a:t> spores</a:t>
          </a:r>
          <a:br>
            <a:rPr lang="en-GB" sz="1400" kern="1200" dirty="0"/>
          </a:b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blodet</a:t>
          </a:r>
          <a:r>
            <a:rPr lang="en-GB" sz="1400" kern="1200" dirty="0"/>
            <a:t> </a:t>
          </a:r>
          <a:r>
            <a:rPr lang="en-GB" sz="1400" kern="1200" dirty="0" err="1"/>
            <a:t>ved</a:t>
          </a:r>
          <a:r>
            <a:rPr lang="en-GB" sz="1400" kern="1200" dirty="0"/>
            <a:t> AMD?</a:t>
          </a:r>
          <a:endParaRPr lang="aa-E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a-ET" sz="1400" kern="1200" dirty="0"/>
        </a:p>
      </dsp:txBody>
      <dsp:txXfrm>
        <a:off x="1306322" y="769583"/>
        <a:ext cx="1209564" cy="2638222"/>
      </dsp:txXfrm>
    </dsp:sp>
    <dsp:sp modelId="{98F940D9-87D6-4D05-9D9F-3703AFAE794B}">
      <dsp:nvSpPr>
        <dsp:cNvPr id="0" name=""/>
        <dsp:cNvSpPr/>
      </dsp:nvSpPr>
      <dsp:spPr>
        <a:xfrm>
          <a:off x="1130677" y="329879"/>
          <a:ext cx="1385209" cy="43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Hypotese</a:t>
          </a:r>
          <a:endParaRPr lang="aa-ET" sz="1100" kern="1200" dirty="0"/>
        </a:p>
      </dsp:txBody>
      <dsp:txXfrm>
        <a:off x="1130677" y="329879"/>
        <a:ext cx="1385209" cy="43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3BBF-066D-4A66-B17A-5020D86DB7E1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BF65-AC61-470B-8CD3-0E4FBC9224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89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63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52376F-31AD-4ADD-B692-AA8FC71C6FA9}" type="slidenum">
              <a:rPr lang="da-DK" altLang="da-DK"/>
              <a:pPr/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11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FA46A-C5B6-449A-A2B5-3B08D946B3D9}" type="slidenum">
              <a:rPr lang="da-DK" altLang="da-DK"/>
              <a:pPr/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050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0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11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0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77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9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8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61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20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5C11-2EB3-4856-8FDE-36B4B57AE49B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23534-F65D-4A95-8994-A57863806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7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2387600"/>
          </a:xfrm>
        </p:spPr>
        <p:txBody>
          <a:bodyPr/>
          <a:lstStyle/>
          <a:p>
            <a:r>
              <a:rPr lang="da-DK" dirty="0" smtClean="0"/>
              <a:t>AMD</a:t>
            </a:r>
            <a:br>
              <a:rPr lang="da-DK" dirty="0" smtClean="0"/>
            </a:br>
            <a:r>
              <a:rPr lang="da-DK" dirty="0" smtClean="0"/>
              <a:t>Synoptikfonden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47825" y="30210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Torben Lykke Sørensen</a:t>
            </a:r>
          </a:p>
          <a:p>
            <a:r>
              <a:rPr lang="da-DK" dirty="0" smtClean="0"/>
              <a:t>Professor, overlæge, dr.med., studieleder</a:t>
            </a:r>
          </a:p>
          <a:p>
            <a:r>
              <a:rPr lang="da-DK" dirty="0" smtClean="0"/>
              <a:t>Øjenafdelingen, Sjællands Universitetshospital</a:t>
            </a:r>
          </a:p>
          <a:p>
            <a:r>
              <a:rPr lang="da-DK" dirty="0" smtClean="0"/>
              <a:t>Københavns Universitet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0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0796" y="296114"/>
            <a:ext cx="7653179" cy="1325563"/>
          </a:xfrm>
        </p:spPr>
        <p:txBody>
          <a:bodyPr/>
          <a:lstStyle/>
          <a:p>
            <a:r>
              <a:rPr lang="da-DK" dirty="0" smtClean="0"/>
              <a:t>10 års opfølgning</a:t>
            </a:r>
            <a:endParaRPr lang="da-DK" dirty="0"/>
          </a:p>
        </p:txBody>
      </p:sp>
      <p:pic>
        <p:nvPicPr>
          <p:cNvPr id="1026" name="Picture 2" descr="Details are in the caption following th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6" y="1267478"/>
            <a:ext cx="8267170" cy="51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9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8699" y="201223"/>
            <a:ext cx="10515600" cy="1325563"/>
          </a:xfrm>
        </p:spPr>
        <p:txBody>
          <a:bodyPr/>
          <a:lstStyle/>
          <a:p>
            <a:r>
              <a:rPr lang="da-DK" dirty="0" smtClean="0"/>
              <a:t>Inddeling af AMD</a:t>
            </a:r>
            <a:endParaRPr lang="da-D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7089019"/>
              </p:ext>
            </p:extLst>
          </p:nvPr>
        </p:nvGraphicFramePr>
        <p:xfrm>
          <a:off x="2032000" y="1090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78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8699" y="201223"/>
            <a:ext cx="10515600" cy="1325563"/>
          </a:xfrm>
        </p:spPr>
        <p:txBody>
          <a:bodyPr/>
          <a:lstStyle/>
          <a:p>
            <a:r>
              <a:rPr lang="da-DK" dirty="0" smtClean="0"/>
              <a:t>Inddeling af AMD</a:t>
            </a:r>
            <a:endParaRPr lang="da-D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1053041"/>
              </p:ext>
            </p:extLst>
          </p:nvPr>
        </p:nvGraphicFramePr>
        <p:xfrm>
          <a:off x="2032000" y="1090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felt 2"/>
          <p:cNvSpPr txBox="1"/>
          <p:nvPr/>
        </p:nvSpPr>
        <p:spPr>
          <a:xfrm>
            <a:off x="1414732" y="31141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dirty="0" smtClean="0"/>
              <a:t>?</a:t>
            </a:r>
            <a:endParaRPr lang="da-DK" sz="7200" dirty="0"/>
          </a:p>
        </p:txBody>
      </p:sp>
      <p:sp>
        <p:nvSpPr>
          <p:cNvPr id="5" name="Rektangel 4"/>
          <p:cNvSpPr/>
          <p:nvPr/>
        </p:nvSpPr>
        <p:spPr>
          <a:xfrm>
            <a:off x="4416724" y="3114135"/>
            <a:ext cx="1161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7200" dirty="0" smtClean="0"/>
              <a:t>?</a:t>
            </a:r>
            <a:endParaRPr lang="da-DK" sz="7200" dirty="0"/>
          </a:p>
        </p:txBody>
      </p:sp>
      <p:sp>
        <p:nvSpPr>
          <p:cNvPr id="6" name="Tekstfelt 5"/>
          <p:cNvSpPr txBox="1"/>
          <p:nvPr/>
        </p:nvSpPr>
        <p:spPr>
          <a:xfrm>
            <a:off x="7341079" y="3120175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dirty="0" smtClean="0"/>
              <a:t>?</a:t>
            </a:r>
            <a:endParaRPr lang="da-DK" sz="7200" dirty="0"/>
          </a:p>
        </p:txBody>
      </p:sp>
    </p:spTree>
    <p:extLst>
      <p:ext uri="{BB962C8B-B14F-4D97-AF65-F5344CB8AC3E}">
        <p14:creationId xmlns:p14="http://schemas.microsoft.com/office/powerpoint/2010/main" val="28937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720878"/>
            <a:ext cx="10027725" cy="564309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550596" y="468989"/>
            <a:ext cx="4637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Varieret behandlingseffekt af våd AMD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0085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720878"/>
            <a:ext cx="10027725" cy="564309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550596" y="468989"/>
            <a:ext cx="4637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Varieret behandlingseffekt af våd AMD</a:t>
            </a:r>
            <a:endParaRPr lang="da-DK" sz="3200" dirty="0"/>
          </a:p>
        </p:txBody>
      </p:sp>
      <p:sp>
        <p:nvSpPr>
          <p:cNvPr id="4" name="Tekstfelt 3"/>
          <p:cNvSpPr txBox="1"/>
          <p:nvPr/>
        </p:nvSpPr>
        <p:spPr>
          <a:xfrm>
            <a:off x="5457216" y="2636196"/>
            <a:ext cx="1500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/>
              <a:t>?</a:t>
            </a:r>
            <a:endParaRPr lang="da-DK" sz="9600" dirty="0"/>
          </a:p>
        </p:txBody>
      </p:sp>
    </p:spTree>
    <p:extLst>
      <p:ext uri="{BB962C8B-B14F-4D97-AF65-F5344CB8AC3E}">
        <p14:creationId xmlns:p14="http://schemas.microsoft.com/office/powerpoint/2010/main" val="374825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af GA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86" y="2225616"/>
            <a:ext cx="10386014" cy="22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af GA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86" y="2225616"/>
            <a:ext cx="10386014" cy="229714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822830" y="4226944"/>
            <a:ext cx="45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800" dirty="0" smtClean="0"/>
              <a:t>?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308645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 PROBLEMET IKKE LØST MED ANTI-VEGF?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45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096001" y="930276"/>
            <a:ext cx="4379913" cy="430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da-DK" smtClean="0"/>
              <a:t>Immunotherapy</a:t>
            </a:r>
          </a:p>
        </p:txBody>
      </p:sp>
      <p:pic>
        <p:nvPicPr>
          <p:cNvPr id="5123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7579" r="14154"/>
          <a:stretch>
            <a:fillRect/>
          </a:stretch>
        </p:blipFill>
        <p:spPr>
          <a:xfrm>
            <a:off x="1635126" y="30163"/>
            <a:ext cx="4460875" cy="5295900"/>
          </a:xfrm>
        </p:spPr>
      </p:pic>
      <p:pic>
        <p:nvPicPr>
          <p:cNvPr id="512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 t="8217" r="8276" b="2"/>
          <a:stretch>
            <a:fillRect/>
          </a:stretch>
        </p:blipFill>
        <p:spPr bwMode="auto">
          <a:xfrm>
            <a:off x="6029325" y="1360489"/>
            <a:ext cx="444658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441734" y="105063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Øjensygdom eller Systemsygdom?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79" y="2155071"/>
            <a:ext cx="3257780" cy="278081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71" y="2155071"/>
            <a:ext cx="5425013" cy="21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33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 err="1" smtClean="0"/>
              <a:t>Ph.D.-</a:t>
            </a:r>
            <a:r>
              <a:rPr lang="da-DK" dirty="0" err="1" smtClean="0"/>
              <a:t>studerende</a:t>
            </a:r>
            <a:r>
              <a:rPr lang="da-DK" dirty="0" smtClean="0"/>
              <a:t> og samarbejdspartnere</a:t>
            </a:r>
            <a:endParaRPr lang="da-DK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6928" y="1523701"/>
            <a:ext cx="4932872" cy="3876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b="0" dirty="0" err="1" smtClean="0"/>
              <a:t>Amardeep</a:t>
            </a:r>
            <a:r>
              <a:rPr lang="da-DK" sz="2400" b="0" dirty="0" smtClean="0"/>
              <a:t> </a:t>
            </a:r>
            <a:r>
              <a:rPr lang="da-DK" sz="2400" b="0" dirty="0" smtClean="0"/>
              <a:t>Singh</a:t>
            </a:r>
          </a:p>
          <a:p>
            <a:pPr>
              <a:buNone/>
            </a:pPr>
            <a:r>
              <a:rPr lang="da-DK" sz="2400" b="0" dirty="0" smtClean="0"/>
              <a:t>Mads Falk</a:t>
            </a:r>
            <a:endParaRPr lang="da-DK" sz="2400" b="0" dirty="0" smtClean="0"/>
          </a:p>
          <a:p>
            <a:pPr>
              <a:buNone/>
            </a:pPr>
            <a:r>
              <a:rPr lang="da-DK" sz="2400" b="0" dirty="0" smtClean="0"/>
              <a:t>Yousif Subhi </a:t>
            </a: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Marie Krogh Nielsen, </a:t>
            </a:r>
          </a:p>
          <a:p>
            <a:pPr>
              <a:buNone/>
            </a:pPr>
            <a:r>
              <a:rPr lang="da-DK" sz="2400" b="0" dirty="0" smtClean="0"/>
              <a:t>Christopher Molbech </a:t>
            </a:r>
            <a:endParaRPr lang="da-DK" sz="2400" b="0" dirty="0" smtClean="0"/>
          </a:p>
          <a:p>
            <a:pPr>
              <a:buNone/>
            </a:pPr>
            <a:r>
              <a:rPr lang="da-DK" sz="2400" dirty="0" smtClean="0"/>
              <a:t>Charlotte Liisborg</a:t>
            </a:r>
          </a:p>
          <a:p>
            <a:pPr>
              <a:buNone/>
            </a:pPr>
            <a:r>
              <a:rPr lang="da-DK" sz="2400" dirty="0" smtClean="0"/>
              <a:t>Jenni Martinez</a:t>
            </a:r>
          </a:p>
          <a:p>
            <a:pPr>
              <a:buNone/>
            </a:pPr>
            <a:r>
              <a:rPr lang="da-DK" sz="2400" dirty="0" smtClean="0"/>
              <a:t>Alexander Thomsen</a:t>
            </a:r>
          </a:p>
          <a:p>
            <a:pPr>
              <a:buNone/>
            </a:pPr>
            <a:r>
              <a:rPr lang="da-DK" sz="2400" dirty="0" smtClean="0"/>
              <a:t>Birthe Bay Højsted</a:t>
            </a:r>
          </a:p>
          <a:p>
            <a:pPr>
              <a:buNone/>
            </a:pPr>
            <a:r>
              <a:rPr lang="da-DK" sz="2400" dirty="0" smtClean="0"/>
              <a:t>Andrea Nedergaard</a:t>
            </a:r>
          </a:p>
          <a:p>
            <a:pPr>
              <a:buNone/>
            </a:pPr>
            <a:r>
              <a:rPr lang="da-DK" sz="2400" dirty="0" smtClean="0"/>
              <a:t>Kathrine Gotfredsen</a:t>
            </a:r>
          </a:p>
          <a:p>
            <a:pPr>
              <a:buNone/>
            </a:pPr>
            <a:endParaRPr lang="da-DK" sz="1800" b="0" dirty="0" smtClean="0"/>
          </a:p>
          <a:p>
            <a:pPr>
              <a:buNone/>
            </a:pPr>
            <a:endParaRPr lang="da-DK" sz="180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096000" y="1523701"/>
            <a:ext cx="5181600" cy="4351338"/>
          </a:xfrm>
        </p:spPr>
        <p:txBody>
          <a:bodyPr/>
          <a:lstStyle/>
          <a:p>
            <a:pPr>
              <a:buNone/>
            </a:pPr>
            <a:r>
              <a:rPr lang="da-DK" dirty="0"/>
              <a:t>Mogens Holst Nissen MD </a:t>
            </a:r>
            <a:r>
              <a:rPr lang="da-DK" dirty="0" err="1"/>
              <a:t>DMsc</a:t>
            </a:r>
            <a:endParaRPr lang="da-DK" dirty="0"/>
          </a:p>
          <a:p>
            <a:pPr>
              <a:buNone/>
            </a:pPr>
            <a:r>
              <a:rPr lang="da-DK" dirty="0"/>
              <a:t>Bent Honore</a:t>
            </a:r>
          </a:p>
          <a:p>
            <a:pPr>
              <a:buNone/>
            </a:pPr>
            <a:r>
              <a:rPr lang="da-DK" dirty="0"/>
              <a:t>Henrik </a:t>
            </a:r>
            <a:r>
              <a:rPr lang="da-DK" dirty="0" err="1"/>
              <a:t>Vorum</a:t>
            </a:r>
            <a:endParaRPr lang="da-DK" dirty="0"/>
          </a:p>
          <a:p>
            <a:pPr>
              <a:buNone/>
            </a:pPr>
            <a:r>
              <a:rPr lang="da-DK" dirty="0"/>
              <a:t>Florian Sennlaub</a:t>
            </a:r>
          </a:p>
          <a:p>
            <a:pPr>
              <a:buNone/>
            </a:pPr>
            <a:r>
              <a:rPr lang="da-DK" dirty="0"/>
              <a:t>Hans Hasselbalch</a:t>
            </a:r>
          </a:p>
          <a:p>
            <a:pPr marL="0" indent="0">
              <a:buNone/>
            </a:pPr>
            <a:r>
              <a:rPr lang="da-DK" dirty="0" smtClean="0"/>
              <a:t>Kollegaer på afdelingen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7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2AFBB1-A27A-71DF-D3F9-D8D2B9F3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Immunforsvaret og AMD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45E27DA-57CE-0005-8833-604482F0E7C4}"/>
              </a:ext>
            </a:extLst>
          </p:cNvPr>
          <p:cNvGraphicFramePr/>
          <p:nvPr/>
        </p:nvGraphicFramePr>
        <p:xfrm>
          <a:off x="1024021" y="2142957"/>
          <a:ext cx="10143958" cy="406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nedad 4">
            <a:extLst>
              <a:ext uri="{FF2B5EF4-FFF2-40B4-BE49-F238E27FC236}">
                <a16:creationId xmlns:a16="http://schemas.microsoft.com/office/drawing/2014/main" xmlns="" id="{ECCCBEE6-9F11-E1A7-E974-206E1962B15D}"/>
              </a:ext>
            </a:extLst>
          </p:cNvPr>
          <p:cNvSpPr/>
          <p:nvPr/>
        </p:nvSpPr>
        <p:spPr>
          <a:xfrm>
            <a:off x="2600788" y="1503648"/>
            <a:ext cx="537411" cy="6817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6D1BDA14-4465-17CC-D64B-80CB6C40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A481-89A5-496A-9ED5-2976525EAA1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836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931988" y="-180975"/>
            <a:ext cx="7886700" cy="1325563"/>
          </a:xfrm>
        </p:spPr>
        <p:txBody>
          <a:bodyPr/>
          <a:lstStyle/>
          <a:p>
            <a:r>
              <a:rPr lang="da-DK" altLang="da-DK" dirty="0" smtClean="0"/>
              <a:t>Forskningsspørgsmål 1</a:t>
            </a:r>
            <a:endParaRPr lang="da-DK" altLang="da-DK" dirty="0" smtClean="0"/>
          </a:p>
        </p:txBody>
      </p:sp>
      <p:pic>
        <p:nvPicPr>
          <p:cNvPr id="15363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1138239"/>
            <a:ext cx="4427538" cy="1489075"/>
          </a:xfrm>
        </p:spPr>
      </p:pic>
      <p:pic>
        <p:nvPicPr>
          <p:cNvPr id="15364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716214"/>
            <a:ext cx="4572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1123950"/>
            <a:ext cx="43529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4378326"/>
            <a:ext cx="38766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627314"/>
            <a:ext cx="42370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Bille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4106864"/>
            <a:ext cx="406241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931988" y="1"/>
            <a:ext cx="7886700" cy="1325563"/>
          </a:xfrm>
        </p:spPr>
        <p:txBody>
          <a:bodyPr/>
          <a:lstStyle/>
          <a:p>
            <a:r>
              <a:rPr lang="da-DK" altLang="da-DK" dirty="0" smtClean="0"/>
              <a:t>Forskningsspørgsmål 1</a:t>
            </a:r>
            <a:endParaRPr lang="da-DK" altLang="da-DK" dirty="0" smtClean="0"/>
          </a:p>
        </p:txBody>
      </p:sp>
      <p:pic>
        <p:nvPicPr>
          <p:cNvPr id="17411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1162050"/>
            <a:ext cx="4522788" cy="1697038"/>
          </a:xfrm>
        </p:spPr>
      </p:pic>
      <p:pic>
        <p:nvPicPr>
          <p:cNvPr id="17412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2859088"/>
            <a:ext cx="62690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610101"/>
            <a:ext cx="5746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2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Svar på spørgsmål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Ja – vi kan finde at der er </a:t>
            </a:r>
            <a:r>
              <a:rPr lang="da-DK" dirty="0" err="1" smtClean="0"/>
              <a:t>immunolgiske</a:t>
            </a:r>
            <a:r>
              <a:rPr lang="da-DK" dirty="0" smtClean="0"/>
              <a:t> forskelle i blodet mellem patienter med AMD og raske.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689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2AFBB1-A27A-71DF-D3F9-D8D2B9F3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Immunforsvaret og AMD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45E27DA-57CE-0005-8833-604482F0E7C4}"/>
              </a:ext>
            </a:extLst>
          </p:cNvPr>
          <p:cNvGraphicFramePr/>
          <p:nvPr/>
        </p:nvGraphicFramePr>
        <p:xfrm>
          <a:off x="1024021" y="2142957"/>
          <a:ext cx="10143958" cy="406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nedad 4">
            <a:extLst>
              <a:ext uri="{FF2B5EF4-FFF2-40B4-BE49-F238E27FC236}">
                <a16:creationId xmlns:a16="http://schemas.microsoft.com/office/drawing/2014/main" xmlns="" id="{ECCCBEE6-9F11-E1A7-E974-206E1962B15D}"/>
              </a:ext>
            </a:extLst>
          </p:cNvPr>
          <p:cNvSpPr/>
          <p:nvPr/>
        </p:nvSpPr>
        <p:spPr>
          <a:xfrm>
            <a:off x="4222554" y="1461167"/>
            <a:ext cx="537411" cy="6817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6D1BDA14-4465-17CC-D64B-80CB6C40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A481-89A5-496A-9ED5-2976525EAA1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1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9004" y="372868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Forskningsspørgsmål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Er der immunologiske forskelle mellem forskellige typer af AMD?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362" y="2896800"/>
            <a:ext cx="2525668" cy="235167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22" y="2896800"/>
            <a:ext cx="2697340" cy="23516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031" y="2896800"/>
            <a:ext cx="3090929" cy="23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6836" y="-113339"/>
            <a:ext cx="7886700" cy="1325563"/>
          </a:xfrm>
        </p:spPr>
        <p:txBody>
          <a:bodyPr/>
          <a:lstStyle/>
          <a:p>
            <a:r>
              <a:rPr lang="da-DK" dirty="0" err="1" smtClean="0"/>
              <a:t>Forskningspørgsmål</a:t>
            </a:r>
            <a:r>
              <a:rPr lang="da-DK" dirty="0" smtClean="0"/>
              <a:t> 2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90" y="1104182"/>
            <a:ext cx="6947168" cy="493582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392" y="549442"/>
            <a:ext cx="3774558" cy="16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848" y="460146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Forskningsspørgsmål 2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3014972"/>
            <a:ext cx="7886700" cy="197264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7196" b="30287"/>
          <a:stretch/>
        </p:blipFill>
        <p:spPr>
          <a:xfrm>
            <a:off x="2109848" y="2039373"/>
            <a:ext cx="8485974" cy="97559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369965" y="5494945"/>
            <a:ext cx="45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Subhi et al 2018 </a:t>
            </a:r>
            <a:r>
              <a:rPr lang="da-DK" dirty="0" err="1"/>
              <a:t>Clin</a:t>
            </a:r>
            <a:r>
              <a:rPr lang="da-DK" dirty="0"/>
              <a:t> </a:t>
            </a:r>
            <a:r>
              <a:rPr lang="da-DK" dirty="0" err="1"/>
              <a:t>Experimental</a:t>
            </a:r>
            <a:r>
              <a:rPr lang="da-DK" dirty="0"/>
              <a:t> </a:t>
            </a:r>
            <a:r>
              <a:rPr lang="da-DK" dirty="0" err="1" smtClean="0"/>
              <a:t>Ophthalmol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86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</a:t>
            </a:r>
            <a:r>
              <a:rPr lang="da-DK" dirty="0" smtClean="0"/>
              <a:t>l 2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60" y="3192752"/>
            <a:ext cx="5221481" cy="299857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854" y="1045563"/>
            <a:ext cx="7332292" cy="19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Svar på spørgsmål 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 der immunologiske forskelle mellem de forskellige typer af AMD? Ja </a:t>
            </a:r>
            <a:r>
              <a:rPr lang="da-DK" dirty="0" err="1" smtClean="0"/>
              <a:t>intermediær</a:t>
            </a:r>
            <a:r>
              <a:rPr lang="da-DK" dirty="0" smtClean="0"/>
              <a:t>, geografisk atrofi, våd AMD samt PCV har alle unikke immunologiske profiler</a:t>
            </a:r>
          </a:p>
        </p:txBody>
      </p:sp>
    </p:spTree>
    <p:extLst>
      <p:ext uri="{BB962C8B-B14F-4D97-AF65-F5344CB8AC3E}">
        <p14:creationId xmlns:p14="http://schemas.microsoft.com/office/powerpoint/2010/main" val="4325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Ingen interessekonflikter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4" y="303300"/>
            <a:ext cx="6963012" cy="60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8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2AFBB1-A27A-71DF-D3F9-D8D2B9F3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Immunforsvaret og AMD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45E27DA-57CE-0005-8833-604482F0E7C4}"/>
              </a:ext>
            </a:extLst>
          </p:cNvPr>
          <p:cNvGraphicFramePr/>
          <p:nvPr/>
        </p:nvGraphicFramePr>
        <p:xfrm>
          <a:off x="1024021" y="2142957"/>
          <a:ext cx="10143958" cy="406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nedad 4">
            <a:extLst>
              <a:ext uri="{FF2B5EF4-FFF2-40B4-BE49-F238E27FC236}">
                <a16:creationId xmlns:a16="http://schemas.microsoft.com/office/drawing/2014/main" xmlns="" id="{ECCCBEE6-9F11-E1A7-E974-206E1962B15D}"/>
              </a:ext>
            </a:extLst>
          </p:cNvPr>
          <p:cNvSpPr/>
          <p:nvPr/>
        </p:nvSpPr>
        <p:spPr>
          <a:xfrm>
            <a:off x="6232509" y="1461167"/>
            <a:ext cx="537411" cy="6817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6D1BDA14-4465-17CC-D64B-80CB6C40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A481-89A5-496A-9ED5-2976525EAA1D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183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Forskningsspørgsmål 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 de immunologiske forskelle kliniske relevante?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4554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5738" y="0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Forskningsspørgsmål 3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990" y="3823484"/>
            <a:ext cx="6328196" cy="264589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90" y="1061757"/>
            <a:ext cx="63281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6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Forskningsspørgsmål 3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8" y="1373307"/>
            <a:ext cx="9525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8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1914" y="-62163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Forskningsspørgsmål 3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78" y="1181417"/>
            <a:ext cx="6287092" cy="410089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4" y="3352633"/>
            <a:ext cx="4694547" cy="24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16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-96347"/>
            <a:ext cx="7886700" cy="1325563"/>
          </a:xfrm>
        </p:spPr>
        <p:txBody>
          <a:bodyPr/>
          <a:lstStyle/>
          <a:p>
            <a:r>
              <a:rPr lang="da-DK" dirty="0" smtClean="0"/>
              <a:t>Forskningsspørgsmål 3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26" y="1408862"/>
            <a:ext cx="4409420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13011"/>
          <a:stretch/>
        </p:blipFill>
        <p:spPr>
          <a:xfrm>
            <a:off x="6027150" y="1477453"/>
            <a:ext cx="4401086" cy="42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9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Svar på forskningsspørgsmål 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 de immunologiske forandringer klinisk relevante? Ja</a:t>
            </a:r>
          </a:p>
          <a:p>
            <a:r>
              <a:rPr lang="da-DK" dirty="0" smtClean="0"/>
              <a:t>Status på immunsystem betyder noget for behandlingseffekt af </a:t>
            </a:r>
            <a:r>
              <a:rPr lang="da-DK" dirty="0" err="1" smtClean="0"/>
              <a:t>anti</a:t>
            </a:r>
            <a:r>
              <a:rPr lang="da-DK" dirty="0" smtClean="0"/>
              <a:t>-VEGF ved våd AMD og udvikling af geografisk atrofi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857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2AFBB1-A27A-71DF-D3F9-D8D2B9F3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Immunforsvaret og AMD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45E27DA-57CE-0005-8833-604482F0E7C4}"/>
              </a:ext>
            </a:extLst>
          </p:cNvPr>
          <p:cNvGraphicFramePr/>
          <p:nvPr/>
        </p:nvGraphicFramePr>
        <p:xfrm>
          <a:off x="1024021" y="2142957"/>
          <a:ext cx="10143958" cy="406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nedad 4">
            <a:extLst>
              <a:ext uri="{FF2B5EF4-FFF2-40B4-BE49-F238E27FC236}">
                <a16:creationId xmlns:a16="http://schemas.microsoft.com/office/drawing/2014/main" xmlns="" id="{ECCCBEE6-9F11-E1A7-E974-206E1962B15D}"/>
              </a:ext>
            </a:extLst>
          </p:cNvPr>
          <p:cNvSpPr/>
          <p:nvPr/>
        </p:nvSpPr>
        <p:spPr>
          <a:xfrm>
            <a:off x="8182079" y="1461167"/>
            <a:ext cx="537411" cy="6817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6D1BDA14-4465-17CC-D64B-80CB6C40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A481-89A5-496A-9ED5-2976525EAA1D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10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nu?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Fysisk aktivitet af Geografisk atrofi – </a:t>
            </a:r>
            <a:r>
              <a:rPr lang="da-DK" dirty="0" err="1" smtClean="0"/>
              <a:t>randomiseret</a:t>
            </a:r>
            <a:r>
              <a:rPr lang="da-DK" dirty="0" smtClean="0"/>
              <a:t> forsøg</a:t>
            </a:r>
          </a:p>
          <a:p>
            <a:r>
              <a:rPr lang="da-DK" dirty="0" smtClean="0"/>
              <a:t>Behandling af druser med immunmodulering </a:t>
            </a:r>
          </a:p>
          <a:p>
            <a:r>
              <a:rPr lang="da-DK" dirty="0" smtClean="0"/>
              <a:t>Hvorfor er der forskellige behandlingseffekter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30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 PROBLEMET IKKE LØST MED ANTI-VEGF?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707" y="2311340"/>
            <a:ext cx="5276490" cy="29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Stop progression – </a:t>
            </a:r>
            <a:r>
              <a:rPr lang="da-DK" dirty="0" err="1" smtClean="0"/>
              <a:t>primary</a:t>
            </a:r>
            <a:r>
              <a:rPr lang="da-DK" dirty="0" smtClean="0"/>
              <a:t> </a:t>
            </a:r>
            <a:r>
              <a:rPr lang="da-DK" dirty="0" err="1" smtClean="0"/>
              <a:t>outcome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7045" y="1791120"/>
            <a:ext cx="10515600" cy="4351338"/>
          </a:xfrm>
        </p:spPr>
        <p:txBody>
          <a:bodyPr/>
          <a:lstStyle/>
          <a:p>
            <a:r>
              <a:rPr lang="da-DK" dirty="0" smtClean="0"/>
              <a:t>Vækst målt på </a:t>
            </a:r>
            <a:r>
              <a:rPr lang="da-DK" dirty="0" err="1" smtClean="0"/>
              <a:t>autoflu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93" y="2825420"/>
            <a:ext cx="7913703" cy="27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88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0" y="359555"/>
            <a:ext cx="9269486" cy="634317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5" y="283818"/>
            <a:ext cx="6821158" cy="16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t="2145"/>
          <a:stretch/>
        </p:blipFill>
        <p:spPr>
          <a:xfrm>
            <a:off x="395344" y="1267434"/>
            <a:ext cx="6492883" cy="369275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475781" y="621103"/>
            <a:ext cx="621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/>
              <a:t>Funktion målt med </a:t>
            </a:r>
            <a:r>
              <a:rPr lang="da-DK" sz="3600" dirty="0" err="1" smtClean="0"/>
              <a:t>perimetri</a:t>
            </a:r>
            <a:endParaRPr lang="da-DK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98" y="3260785"/>
            <a:ext cx="5796500" cy="24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1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Subjektiv bedring intervention/</a:t>
            </a:r>
            <a:r>
              <a:rPr lang="da-DK" dirty="0" err="1" smtClean="0"/>
              <a:t>vs</a:t>
            </a:r>
            <a:r>
              <a:rPr lang="da-DK" dirty="0" smtClean="0"/>
              <a:t> kontrol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452562"/>
            <a:ext cx="8048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096001" y="930276"/>
            <a:ext cx="4379913" cy="430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da-DK" smtClean="0"/>
              <a:t>Immunotherapy</a:t>
            </a:r>
          </a:p>
        </p:txBody>
      </p:sp>
      <p:pic>
        <p:nvPicPr>
          <p:cNvPr id="5123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7579" r="14154"/>
          <a:stretch>
            <a:fillRect/>
          </a:stretch>
        </p:blipFill>
        <p:spPr>
          <a:xfrm>
            <a:off x="1635126" y="30163"/>
            <a:ext cx="4460875" cy="5295900"/>
          </a:xfrm>
        </p:spPr>
      </p:pic>
      <p:pic>
        <p:nvPicPr>
          <p:cNvPr id="512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 t="8217" r="8276" b="2"/>
          <a:stretch>
            <a:fillRect/>
          </a:stretch>
        </p:blipFill>
        <p:spPr bwMode="auto">
          <a:xfrm>
            <a:off x="6029325" y="1360489"/>
            <a:ext cx="444658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1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8195" r="18586" b="5717"/>
          <a:stretch/>
        </p:blipFill>
        <p:spPr>
          <a:xfrm>
            <a:off x="2135741" y="899606"/>
            <a:ext cx="7240905" cy="52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93" y="1206815"/>
            <a:ext cx="7175614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samme </a:t>
            </a:r>
            <a:r>
              <a:rPr lang="da-DK" dirty="0" err="1" smtClean="0"/>
              <a:t>debutvisus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9" y="1440521"/>
            <a:ext cx="9205316" cy="51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er der denne forsinkelse?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43" y="2035834"/>
            <a:ext cx="8179937" cy="228438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99" y="4817853"/>
            <a:ext cx="9258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8195" r="18586" b="5717"/>
          <a:stretch/>
        </p:blipFill>
        <p:spPr>
          <a:xfrm>
            <a:off x="2135741" y="899606"/>
            <a:ext cx="7240905" cy="52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485</Words>
  <Application>Microsoft Office PowerPoint</Application>
  <PresentationFormat>Widescreen</PresentationFormat>
  <Paragraphs>138</Paragraphs>
  <Slides>44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Office-tema</vt:lpstr>
      <vt:lpstr>AMD Synoptikfonden</vt:lpstr>
      <vt:lpstr>Ph.D.-studerende og samarbejdspartnere</vt:lpstr>
      <vt:lpstr>Ingen interessekonflikter</vt:lpstr>
      <vt:lpstr>ER PROBLEMET IKKE LØST MED ANTI-VEGF?</vt:lpstr>
      <vt:lpstr>PowerPoint-præsentation</vt:lpstr>
      <vt:lpstr>PowerPoint-præsentation</vt:lpstr>
      <vt:lpstr>Hvorfor samme debutvisus?</vt:lpstr>
      <vt:lpstr>Hvorfor er der denne forsinkelse?</vt:lpstr>
      <vt:lpstr>PowerPoint-præsentation</vt:lpstr>
      <vt:lpstr>10 års opfølgning</vt:lpstr>
      <vt:lpstr>Inddeling af AMD</vt:lpstr>
      <vt:lpstr>Inddeling af AMD</vt:lpstr>
      <vt:lpstr>PowerPoint-præsentation</vt:lpstr>
      <vt:lpstr>PowerPoint-præsentation</vt:lpstr>
      <vt:lpstr>Udvikling af GA</vt:lpstr>
      <vt:lpstr>Udvikling af GA</vt:lpstr>
      <vt:lpstr>ER PROBLEMET IKKE LØST MED ANTI-VEGF?</vt:lpstr>
      <vt:lpstr>Immunotherapy</vt:lpstr>
      <vt:lpstr>PowerPoint-præsentation</vt:lpstr>
      <vt:lpstr>Immunforsvaret og AMD</vt:lpstr>
      <vt:lpstr>Forskningsspørgsmål 1</vt:lpstr>
      <vt:lpstr>Forskningsspørgsmål 1</vt:lpstr>
      <vt:lpstr>Svar på spørgsmål 1</vt:lpstr>
      <vt:lpstr>Immunforsvaret og AMD</vt:lpstr>
      <vt:lpstr>Forskningsspørgsmål 2</vt:lpstr>
      <vt:lpstr>Forskningspørgsmål 2</vt:lpstr>
      <vt:lpstr>Forskningsspørgsmål 2</vt:lpstr>
      <vt:lpstr>Forskningsspørgsmål 2</vt:lpstr>
      <vt:lpstr>Svar på spørgsmål 2</vt:lpstr>
      <vt:lpstr>PowerPoint-præsentation</vt:lpstr>
      <vt:lpstr>Immunforsvaret og AMD</vt:lpstr>
      <vt:lpstr>Forskningsspørgsmål 3</vt:lpstr>
      <vt:lpstr>Forskningsspørgsmål 3</vt:lpstr>
      <vt:lpstr>Forskningsspørgsmål 3</vt:lpstr>
      <vt:lpstr>Forskningsspørgsmål 3</vt:lpstr>
      <vt:lpstr>Forskningsspørgsmål 3</vt:lpstr>
      <vt:lpstr>Svar på forskningsspørgsmål 3</vt:lpstr>
      <vt:lpstr>Immunforsvaret og AMD</vt:lpstr>
      <vt:lpstr>Hvad nu?</vt:lpstr>
      <vt:lpstr>Stop progression – primary outcome</vt:lpstr>
      <vt:lpstr>PowerPoint-præsentation</vt:lpstr>
      <vt:lpstr>PowerPoint-præsentation</vt:lpstr>
      <vt:lpstr>Subjektiv bedring intervention/vs kontrol</vt:lpstr>
      <vt:lpstr>Immunotherapy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Våd og tør AMD - update</dc:title>
  <dc:creator>Torben Lykke Sørensen</dc:creator>
  <cp:lastModifiedBy>Torben Lykke Sørensen</cp:lastModifiedBy>
  <cp:revision>50</cp:revision>
  <dcterms:created xsi:type="dcterms:W3CDTF">2023-07-20T07:31:38Z</dcterms:created>
  <dcterms:modified xsi:type="dcterms:W3CDTF">2023-11-07T10:13:40Z</dcterms:modified>
</cp:coreProperties>
</file>